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1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2738B-C11D-1748-8C86-07E6C4BCB811}" type="datetimeFigureOut">
              <a:rPr lang="en-US" smtClean="0"/>
              <a:t>4/26/13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86417-A213-EA4F-99EC-9E31616D018E}" type="slidenum">
              <a:rPr lang="en-US" smtClean="0"/>
              <a:t>‹#›</a:t>
            </a:fld>
            <a:endParaRPr lang="en-US"/>
          </a:p>
        </p:txBody>
      </p:sp>
    </p:spTree>
    <p:extLst>
      <p:ext uri="{BB962C8B-B14F-4D97-AF65-F5344CB8AC3E}">
        <p14:creationId xmlns:p14="http://schemas.microsoft.com/office/powerpoint/2010/main" val="33820157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 story of the dram Abdullah b. Omer (</a:t>
            </a:r>
            <a:r>
              <a:rPr lang="en-US" dirty="0" err="1" smtClean="0"/>
              <a:t>hz</a:t>
            </a:r>
            <a:r>
              <a:rPr lang="en-US" baseline="0" dirty="0" smtClean="0"/>
              <a:t> </a:t>
            </a:r>
            <a:r>
              <a:rPr lang="en-US" baseline="0" dirty="0" err="1" smtClean="0"/>
              <a:t>omers</a:t>
            </a:r>
            <a:r>
              <a:rPr lang="en-US" baseline="0" dirty="0" smtClean="0"/>
              <a:t> son) </a:t>
            </a:r>
            <a:r>
              <a:rPr lang="en-US" dirty="0" smtClean="0"/>
              <a:t> saw (shown</a:t>
            </a:r>
            <a:r>
              <a:rPr lang="en-US" baseline="0" dirty="0" smtClean="0"/>
              <a:t> </a:t>
            </a:r>
            <a:r>
              <a:rPr lang="en-US" baseline="0" dirty="0" err="1" smtClean="0"/>
              <a:t>cehennem</a:t>
            </a:r>
            <a:r>
              <a:rPr lang="en-US" baseline="0" dirty="0" smtClean="0"/>
              <a:t> by two angels, and he prayed for Allah to protect him, another angel said you will not be here) asked Hz. </a:t>
            </a:r>
            <a:r>
              <a:rPr lang="en-US" baseline="0" dirty="0" err="1" smtClean="0"/>
              <a:t>Hafsa</a:t>
            </a:r>
            <a:r>
              <a:rPr lang="en-US" baseline="0" dirty="0" smtClean="0"/>
              <a:t>, she said the prophet said how wonderful of a person he is, but he should get up and pray part of his night. From that night on, he got up and prayed for the part of every night. </a:t>
            </a:r>
            <a:endParaRPr lang="en-US" dirty="0"/>
          </a:p>
        </p:txBody>
      </p:sp>
      <p:sp>
        <p:nvSpPr>
          <p:cNvPr id="4" name="Slide Number Placeholder 3"/>
          <p:cNvSpPr>
            <a:spLocks noGrp="1"/>
          </p:cNvSpPr>
          <p:nvPr>
            <p:ph type="sldNum" sz="quarter" idx="10"/>
          </p:nvPr>
        </p:nvSpPr>
        <p:spPr/>
        <p:txBody>
          <a:bodyPr/>
          <a:lstStyle/>
          <a:p>
            <a:fld id="{13386417-A213-EA4F-99EC-9E31616D018E}" type="slidenum">
              <a:rPr lang="en-US" smtClean="0"/>
              <a:t>15</a:t>
            </a:fld>
            <a:endParaRPr lang="en-US"/>
          </a:p>
        </p:txBody>
      </p:sp>
    </p:spTree>
    <p:extLst>
      <p:ext uri="{BB962C8B-B14F-4D97-AF65-F5344CB8AC3E}">
        <p14:creationId xmlns:p14="http://schemas.microsoft.com/office/powerpoint/2010/main" val="254460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3F15B92-35B3-A643-8DCF-91146852F555}" type="datetimeFigureOut">
              <a:rPr lang="en-US" smtClean="0"/>
              <a:t>4/24/13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754ED01-E2A0-4C1E-8E21-014B99041579}"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15B92-35B3-A643-8DCF-91146852F555}" type="datetimeFigureOut">
              <a:rPr lang="en-US" smtClean="0"/>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15B92-35B3-A643-8DCF-91146852F555}" type="datetimeFigureOut">
              <a:rPr lang="en-US" smtClean="0"/>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F15B92-35B3-A643-8DCF-91146852F555}" type="datetimeFigureOut">
              <a:rPr lang="en-US" smtClean="0"/>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F15B92-35B3-A643-8DCF-91146852F555}" type="datetimeFigureOut">
              <a:rPr lang="en-US" smtClean="0"/>
              <a:t>4/26/13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3F15B92-35B3-A643-8DCF-91146852F555}" type="datetimeFigureOut">
              <a:rPr lang="en-US" smtClean="0"/>
              <a:t>4/26/13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8832-71A3-B14C-9632-DF77E4123F9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F15B92-35B3-A643-8DCF-91146852F555}" type="datetimeFigureOut">
              <a:rPr lang="en-US" smtClean="0"/>
              <a:t>4/26/13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F15B92-35B3-A643-8DCF-91146852F555}" type="datetimeFigureOut">
              <a:rPr lang="en-US" smtClean="0"/>
              <a:t>4/26/13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15B92-35B3-A643-8DCF-91146852F555}" type="datetimeFigureOut">
              <a:rPr lang="en-US" smtClean="0"/>
              <a:t>4/26/13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3F15B92-35B3-A643-8DCF-91146852F555}" type="datetimeFigureOut">
              <a:rPr lang="en-US" smtClean="0"/>
              <a:t>4/26/13</a:t>
            </a:fld>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15B92-35B3-A643-8DCF-91146852F555}" type="datetimeFigureOut">
              <a:rPr lang="en-US" smtClean="0"/>
              <a:t>4/26/13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6A68832-71A3-B14C-9632-DF77E4123F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3F15B92-35B3-A643-8DCF-91146852F555}" type="datetimeFigureOut">
              <a:rPr lang="en-US" smtClean="0"/>
              <a:t>4/24/13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6A68832-71A3-B14C-9632-DF77E4123F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Belief in the Prophets</a:t>
            </a:r>
            <a:endParaRPr lang="en-US" dirty="0"/>
          </a:p>
        </p:txBody>
      </p:sp>
      <p:sp>
        <p:nvSpPr>
          <p:cNvPr id="3" name="Subtitle 2"/>
          <p:cNvSpPr>
            <a:spLocks noGrp="1"/>
          </p:cNvSpPr>
          <p:nvPr>
            <p:ph type="subTitle" idx="1"/>
          </p:nvPr>
        </p:nvSpPr>
        <p:spPr/>
        <p:txBody>
          <a:bodyPr/>
          <a:lstStyle/>
          <a:p>
            <a:r>
              <a:rPr lang="en-US" dirty="0" smtClean="0"/>
              <a:t>Faith, belief, and morality </a:t>
            </a:r>
          </a:p>
          <a:p>
            <a:endParaRPr lang="en-US" dirty="0"/>
          </a:p>
        </p:txBody>
      </p:sp>
    </p:spTree>
    <p:extLst>
      <p:ext uri="{BB962C8B-B14F-4D97-AF65-F5344CB8AC3E}">
        <p14:creationId xmlns:p14="http://schemas.microsoft.com/office/powerpoint/2010/main" val="11694637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 of Prophets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a total of 25 prophets mentioned in the Quran</a:t>
            </a:r>
          </a:p>
          <a:p>
            <a:r>
              <a:rPr lang="en-US" dirty="0" smtClean="0"/>
              <a:t>Adam, </a:t>
            </a:r>
            <a:r>
              <a:rPr lang="en-US" dirty="0" err="1" smtClean="0"/>
              <a:t>Idris</a:t>
            </a:r>
            <a:r>
              <a:rPr lang="en-US" dirty="0" smtClean="0"/>
              <a:t>, </a:t>
            </a:r>
            <a:r>
              <a:rPr lang="en-US" dirty="0" err="1" smtClean="0"/>
              <a:t>Nuh</a:t>
            </a:r>
            <a:r>
              <a:rPr lang="en-US" dirty="0" smtClean="0"/>
              <a:t>, </a:t>
            </a:r>
            <a:r>
              <a:rPr lang="en-US" dirty="0" err="1" smtClean="0"/>
              <a:t>Hud</a:t>
            </a:r>
            <a:r>
              <a:rPr lang="en-US" dirty="0" smtClean="0"/>
              <a:t>, </a:t>
            </a:r>
            <a:r>
              <a:rPr lang="en-US" dirty="0" err="1" smtClean="0"/>
              <a:t>Salih</a:t>
            </a:r>
            <a:r>
              <a:rPr lang="en-US" dirty="0" smtClean="0"/>
              <a:t>, </a:t>
            </a:r>
            <a:r>
              <a:rPr lang="en-US" dirty="0" err="1" smtClean="0"/>
              <a:t>Lut</a:t>
            </a:r>
            <a:r>
              <a:rPr lang="en-US" dirty="0" smtClean="0"/>
              <a:t>, Ibrahim, Ismail, </a:t>
            </a:r>
            <a:r>
              <a:rPr lang="en-US" dirty="0" err="1" smtClean="0"/>
              <a:t>Ishak</a:t>
            </a:r>
            <a:r>
              <a:rPr lang="en-US" dirty="0" smtClean="0"/>
              <a:t>, </a:t>
            </a:r>
            <a:r>
              <a:rPr lang="en-US" dirty="0" err="1" smtClean="0"/>
              <a:t>Yakub</a:t>
            </a:r>
            <a:r>
              <a:rPr lang="en-US" dirty="0" smtClean="0"/>
              <a:t>, Yusuf, </a:t>
            </a:r>
            <a:r>
              <a:rPr lang="en-US" dirty="0" err="1" smtClean="0"/>
              <a:t>Suayb</a:t>
            </a:r>
            <a:r>
              <a:rPr lang="en-US" dirty="0" smtClean="0"/>
              <a:t>, </a:t>
            </a:r>
            <a:r>
              <a:rPr lang="en-US" dirty="0" err="1" smtClean="0"/>
              <a:t>Harun</a:t>
            </a:r>
            <a:r>
              <a:rPr lang="en-US" dirty="0" smtClean="0"/>
              <a:t>, Musa, </a:t>
            </a:r>
            <a:r>
              <a:rPr lang="en-US" dirty="0" err="1" smtClean="0"/>
              <a:t>Davud</a:t>
            </a:r>
            <a:r>
              <a:rPr lang="en-US" dirty="0" smtClean="0"/>
              <a:t>, </a:t>
            </a:r>
            <a:r>
              <a:rPr lang="en-US" dirty="0" err="1" smtClean="0"/>
              <a:t>Suleyman</a:t>
            </a:r>
            <a:r>
              <a:rPr lang="en-US" dirty="0" smtClean="0"/>
              <a:t>, </a:t>
            </a:r>
            <a:r>
              <a:rPr lang="en-US" dirty="0" err="1" smtClean="0"/>
              <a:t>Eyyub</a:t>
            </a:r>
            <a:r>
              <a:rPr lang="en-US" dirty="0" smtClean="0"/>
              <a:t>, </a:t>
            </a:r>
            <a:r>
              <a:rPr lang="en-US" dirty="0" err="1" smtClean="0"/>
              <a:t>Zulkifl</a:t>
            </a:r>
            <a:r>
              <a:rPr lang="en-US" dirty="0" smtClean="0"/>
              <a:t>, </a:t>
            </a:r>
            <a:r>
              <a:rPr lang="en-US" dirty="0" err="1" smtClean="0"/>
              <a:t>Yunus</a:t>
            </a:r>
            <a:r>
              <a:rPr lang="en-US" dirty="0" smtClean="0"/>
              <a:t>, </a:t>
            </a:r>
            <a:r>
              <a:rPr lang="en-US" dirty="0" err="1" smtClean="0"/>
              <a:t>Ilyas</a:t>
            </a:r>
            <a:r>
              <a:rPr lang="en-US" dirty="0" smtClean="0"/>
              <a:t>, </a:t>
            </a:r>
            <a:r>
              <a:rPr lang="en-US" dirty="0" err="1" smtClean="0"/>
              <a:t>Elyesa</a:t>
            </a:r>
            <a:r>
              <a:rPr lang="en-US" dirty="0" smtClean="0"/>
              <a:t>, </a:t>
            </a:r>
            <a:r>
              <a:rPr lang="en-US" dirty="0" err="1" smtClean="0"/>
              <a:t>Zekeriya</a:t>
            </a:r>
            <a:r>
              <a:rPr lang="en-US" dirty="0" smtClean="0"/>
              <a:t>, </a:t>
            </a:r>
            <a:r>
              <a:rPr lang="en-US" dirty="0" err="1" smtClean="0"/>
              <a:t>Yahya</a:t>
            </a:r>
            <a:r>
              <a:rPr lang="en-US" dirty="0" smtClean="0"/>
              <a:t>, Isa (AS) and </a:t>
            </a:r>
            <a:r>
              <a:rPr lang="en-US" dirty="0" err="1" smtClean="0"/>
              <a:t>Muhammed</a:t>
            </a:r>
            <a:r>
              <a:rPr lang="en-US" dirty="0" smtClean="0"/>
              <a:t> (SAW)</a:t>
            </a:r>
          </a:p>
          <a:p>
            <a:r>
              <a:rPr lang="en-US" dirty="0" smtClean="0"/>
              <a:t>But according to a </a:t>
            </a:r>
            <a:r>
              <a:rPr lang="en-US" dirty="0" err="1" smtClean="0"/>
              <a:t>Sahih</a:t>
            </a:r>
            <a:r>
              <a:rPr lang="en-US" dirty="0" smtClean="0"/>
              <a:t> hadith, there were 124,000 prophets, 313 of them were </a:t>
            </a:r>
            <a:r>
              <a:rPr lang="en-US" dirty="0" err="1" smtClean="0"/>
              <a:t>Rasul</a:t>
            </a:r>
            <a:r>
              <a:rPr lang="en-US" dirty="0" smtClean="0"/>
              <a:t> (given </a:t>
            </a:r>
            <a:r>
              <a:rPr lang="en-US" dirty="0" err="1" smtClean="0"/>
              <a:t>shariah</a:t>
            </a:r>
            <a:r>
              <a:rPr lang="en-US" dirty="0" smtClean="0"/>
              <a:t>, or law)</a:t>
            </a:r>
          </a:p>
          <a:p>
            <a:r>
              <a:rPr lang="en-US" dirty="0" smtClean="0"/>
              <a:t>However, since the Quran doesn’t  give an exact number, some scholars have said it may be more</a:t>
            </a:r>
          </a:p>
        </p:txBody>
      </p:sp>
    </p:spTree>
    <p:extLst>
      <p:ext uri="{BB962C8B-B14F-4D97-AF65-F5344CB8AC3E}">
        <p14:creationId xmlns:p14="http://schemas.microsoft.com/office/powerpoint/2010/main" val="193772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4931"/>
            <a:ext cx="8229600" cy="4525963"/>
          </a:xfrm>
        </p:spPr>
        <p:txBody>
          <a:bodyPr>
            <a:normAutofit/>
          </a:bodyPr>
          <a:lstStyle/>
          <a:p>
            <a:r>
              <a:rPr lang="en-US" dirty="0" smtClean="0"/>
              <a:t>“Indeed, We have sent you with the truth as a bringer of good tidings and a warner. And there is no nation but that there had passed within it a warner” 35:24</a:t>
            </a:r>
          </a:p>
          <a:p>
            <a:r>
              <a:rPr lang="en-US" dirty="0" smtClean="0"/>
              <a:t>“And We have already sent messengers before you. Among them are those whose stories We have related to you. And it was not for any messenger to bring a sign (or  verse) except by permission of Allah. So when the command of Allah comes, it will be concluded in truth, and the falsifiers will thereupon lose all.” 40:78</a:t>
            </a:r>
            <a:endParaRPr lang="en-US" dirty="0"/>
          </a:p>
        </p:txBody>
      </p:sp>
    </p:spTree>
    <p:extLst>
      <p:ext uri="{BB962C8B-B14F-4D97-AF65-F5344CB8AC3E}">
        <p14:creationId xmlns:p14="http://schemas.microsoft.com/office/powerpoint/2010/main" val="110957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brief look into the daily life of Prophet </a:t>
            </a:r>
            <a:r>
              <a:rPr lang="en-US" dirty="0" err="1" smtClean="0"/>
              <a:t>Muhammed</a:t>
            </a:r>
            <a:r>
              <a:rPr lang="en-US" dirty="0" smtClean="0"/>
              <a:t> (SAW)</a:t>
            </a:r>
            <a:endParaRPr lang="en-US" dirty="0"/>
          </a:p>
        </p:txBody>
      </p:sp>
      <p:sp>
        <p:nvSpPr>
          <p:cNvPr id="3" name="Content Placeholder 2"/>
          <p:cNvSpPr>
            <a:spLocks noGrp="1"/>
          </p:cNvSpPr>
          <p:nvPr>
            <p:ph idx="1"/>
          </p:nvPr>
        </p:nvSpPr>
        <p:spPr>
          <a:xfrm>
            <a:off x="457200" y="2552631"/>
            <a:ext cx="8229600" cy="4525963"/>
          </a:xfrm>
        </p:spPr>
        <p:txBody>
          <a:bodyPr/>
          <a:lstStyle/>
          <a:p>
            <a:r>
              <a:rPr lang="en-US" dirty="0" smtClean="0"/>
              <a:t>To be clear: </a:t>
            </a:r>
            <a:r>
              <a:rPr lang="en-US" dirty="0" err="1" smtClean="0"/>
              <a:t>Ayse</a:t>
            </a:r>
            <a:r>
              <a:rPr lang="en-US" dirty="0" smtClean="0"/>
              <a:t> is going through all the prophets one by one with us, for this reason I am not going to go into detail about any of their lives. I am only going to give a small look into the live of Prophet </a:t>
            </a:r>
            <a:r>
              <a:rPr lang="en-US" dirty="0" err="1" smtClean="0"/>
              <a:t>Muhammed</a:t>
            </a:r>
            <a:r>
              <a:rPr lang="en-US" dirty="0" smtClean="0"/>
              <a:t> SAW</a:t>
            </a:r>
            <a:endParaRPr lang="en-US" dirty="0"/>
          </a:p>
        </p:txBody>
      </p:sp>
    </p:spTree>
    <p:extLst>
      <p:ext uri="{BB962C8B-B14F-4D97-AF65-F5344CB8AC3E}">
        <p14:creationId xmlns:p14="http://schemas.microsoft.com/office/powerpoint/2010/main" val="1733444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 </a:t>
            </a:r>
            <a:r>
              <a:rPr lang="en-US" dirty="0" err="1" smtClean="0"/>
              <a:t>Muhammed</a:t>
            </a:r>
            <a:r>
              <a:rPr lang="en-US" dirty="0" smtClean="0"/>
              <a:t> (SAW)</a:t>
            </a:r>
            <a:endParaRPr lang="en-US" dirty="0"/>
          </a:p>
        </p:txBody>
      </p:sp>
      <p:sp>
        <p:nvSpPr>
          <p:cNvPr id="3" name="Content Placeholder 2"/>
          <p:cNvSpPr>
            <a:spLocks noGrp="1"/>
          </p:cNvSpPr>
          <p:nvPr>
            <p:ph idx="1"/>
          </p:nvPr>
        </p:nvSpPr>
        <p:spPr/>
        <p:txBody>
          <a:bodyPr>
            <a:normAutofit lnSpcReduction="10000"/>
          </a:bodyPr>
          <a:lstStyle/>
          <a:p>
            <a:r>
              <a:rPr lang="en-US" dirty="0" smtClean="0"/>
              <a:t>Morning</a:t>
            </a:r>
          </a:p>
          <a:p>
            <a:r>
              <a:rPr lang="en-US" dirty="0" smtClean="0"/>
              <a:t>He divided his day into 5 parts according to the 5 daily prayers</a:t>
            </a:r>
          </a:p>
          <a:p>
            <a:r>
              <a:rPr lang="en-US" dirty="0" smtClean="0"/>
              <a:t>His day began with the </a:t>
            </a:r>
            <a:r>
              <a:rPr lang="en-US" dirty="0" err="1" smtClean="0"/>
              <a:t>fajr</a:t>
            </a:r>
            <a:r>
              <a:rPr lang="en-US" dirty="0" smtClean="0"/>
              <a:t> prayer. </a:t>
            </a:r>
            <a:endParaRPr lang="en-US" dirty="0"/>
          </a:p>
          <a:p>
            <a:r>
              <a:rPr lang="en-US" dirty="0" smtClean="0"/>
              <a:t>In Medina, Abdullah b. </a:t>
            </a:r>
            <a:r>
              <a:rPr lang="en-US" dirty="0" err="1" smtClean="0"/>
              <a:t>Ummi</a:t>
            </a:r>
            <a:r>
              <a:rPr lang="en-US" dirty="0" smtClean="0"/>
              <a:t> </a:t>
            </a:r>
            <a:r>
              <a:rPr lang="en-US" dirty="0" err="1" smtClean="0"/>
              <a:t>Mektum</a:t>
            </a:r>
            <a:r>
              <a:rPr lang="en-US" dirty="0" smtClean="0"/>
              <a:t> made the call to prayer and Prophet </a:t>
            </a:r>
            <a:r>
              <a:rPr lang="en-US" dirty="0" err="1" smtClean="0"/>
              <a:t>Muhammed</a:t>
            </a:r>
            <a:r>
              <a:rPr lang="en-US" dirty="0" smtClean="0"/>
              <a:t> would pray 2 </a:t>
            </a:r>
            <a:r>
              <a:rPr lang="en-US" dirty="0" err="1" smtClean="0"/>
              <a:t>rekah</a:t>
            </a:r>
            <a:r>
              <a:rPr lang="en-US" dirty="0" smtClean="0"/>
              <a:t> </a:t>
            </a:r>
            <a:r>
              <a:rPr lang="en-US" dirty="0" err="1" smtClean="0"/>
              <a:t>sunnah</a:t>
            </a:r>
            <a:r>
              <a:rPr lang="en-US" dirty="0" smtClean="0"/>
              <a:t> in his room and then come to the masjid for the </a:t>
            </a:r>
            <a:r>
              <a:rPr lang="en-US" dirty="0" err="1" smtClean="0"/>
              <a:t>farz</a:t>
            </a:r>
            <a:r>
              <a:rPr lang="en-US" dirty="0" smtClean="0"/>
              <a:t> portion of the prayer. </a:t>
            </a:r>
          </a:p>
        </p:txBody>
      </p:sp>
    </p:spTree>
    <p:extLst>
      <p:ext uri="{BB962C8B-B14F-4D97-AF65-F5344CB8AC3E}">
        <p14:creationId xmlns:p14="http://schemas.microsoft.com/office/powerpoint/2010/main" val="427148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456164"/>
            <a:ext cx="7024744" cy="1143000"/>
          </a:xfrm>
        </p:spPr>
        <p:txBody>
          <a:bodyPr/>
          <a:lstStyle/>
          <a:p>
            <a:r>
              <a:rPr lang="en-US" dirty="0" smtClean="0"/>
              <a:t>Morning</a:t>
            </a:r>
            <a:endParaRPr lang="en-US" dirty="0"/>
          </a:p>
        </p:txBody>
      </p:sp>
      <p:sp>
        <p:nvSpPr>
          <p:cNvPr id="3" name="Content Placeholder 2"/>
          <p:cNvSpPr>
            <a:spLocks noGrp="1"/>
          </p:cNvSpPr>
          <p:nvPr>
            <p:ph idx="1"/>
          </p:nvPr>
        </p:nvSpPr>
        <p:spPr>
          <a:xfrm>
            <a:off x="1043492" y="1805652"/>
            <a:ext cx="6777317" cy="4026978"/>
          </a:xfrm>
        </p:spPr>
        <p:txBody>
          <a:bodyPr>
            <a:normAutofit fontScale="85000" lnSpcReduction="20000"/>
          </a:bodyPr>
          <a:lstStyle/>
          <a:p>
            <a:r>
              <a:rPr lang="en-US" dirty="0" smtClean="0"/>
              <a:t>Everyone in Medina, except those who had very big reasons not to, came to the masjid every day for every prayer to pray behind Prophet </a:t>
            </a:r>
            <a:r>
              <a:rPr lang="en-US" dirty="0" err="1" smtClean="0"/>
              <a:t>Muhammed</a:t>
            </a:r>
            <a:r>
              <a:rPr lang="en-US" dirty="0" smtClean="0"/>
              <a:t> (SAW)</a:t>
            </a:r>
          </a:p>
          <a:p>
            <a:r>
              <a:rPr lang="en-US" dirty="0" smtClean="0"/>
              <a:t>They would make </a:t>
            </a:r>
            <a:r>
              <a:rPr lang="en-US" dirty="0" err="1" smtClean="0"/>
              <a:t>zikr</a:t>
            </a:r>
            <a:r>
              <a:rPr lang="en-US" dirty="0" smtClean="0"/>
              <a:t> and pray until the sun reached a certain point in the sky (</a:t>
            </a:r>
            <a:r>
              <a:rPr lang="en-US" dirty="0" err="1" smtClean="0"/>
              <a:t>kirat</a:t>
            </a:r>
            <a:r>
              <a:rPr lang="en-US" dirty="0" smtClean="0"/>
              <a:t>) and then Prophet </a:t>
            </a:r>
            <a:r>
              <a:rPr lang="en-US" dirty="0" err="1" smtClean="0"/>
              <a:t>Muhammed</a:t>
            </a:r>
            <a:r>
              <a:rPr lang="en-US" dirty="0" smtClean="0"/>
              <a:t> would sit and talk with his followers. </a:t>
            </a:r>
          </a:p>
          <a:p>
            <a:r>
              <a:rPr lang="en-US" dirty="0" smtClean="0"/>
              <a:t>These talks focused not only on religion, but the companions would ask his questions about history, family, their dreams, their problems, and he never left until everyone said what they needed to say. </a:t>
            </a:r>
          </a:p>
          <a:p>
            <a:r>
              <a:rPr lang="en-US" dirty="0" smtClean="0"/>
              <a:t>Some people say he would stay there until </a:t>
            </a:r>
            <a:r>
              <a:rPr lang="en-US" dirty="0" err="1" smtClean="0"/>
              <a:t>duha</a:t>
            </a:r>
            <a:r>
              <a:rPr lang="en-US" dirty="0" smtClean="0"/>
              <a:t> prayer time – 9 or 10 am</a:t>
            </a:r>
            <a:endParaRPr lang="en-US" dirty="0"/>
          </a:p>
        </p:txBody>
      </p:sp>
    </p:spTree>
    <p:extLst>
      <p:ext uri="{BB962C8B-B14F-4D97-AF65-F5344CB8AC3E}">
        <p14:creationId xmlns:p14="http://schemas.microsoft.com/office/powerpoint/2010/main" val="277717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80" y="456164"/>
            <a:ext cx="7024744" cy="1143000"/>
          </a:xfrm>
        </p:spPr>
        <p:txBody>
          <a:bodyPr/>
          <a:lstStyle/>
          <a:p>
            <a:r>
              <a:rPr lang="en-US" dirty="0" smtClean="0"/>
              <a:t>Morning</a:t>
            </a:r>
            <a:endParaRPr lang="en-US" dirty="0"/>
          </a:p>
        </p:txBody>
      </p:sp>
      <p:sp>
        <p:nvSpPr>
          <p:cNvPr id="3" name="Content Placeholder 2"/>
          <p:cNvSpPr>
            <a:spLocks noGrp="1"/>
          </p:cNvSpPr>
          <p:nvPr>
            <p:ph idx="1"/>
          </p:nvPr>
        </p:nvSpPr>
        <p:spPr>
          <a:xfrm>
            <a:off x="1043492" y="1599164"/>
            <a:ext cx="6777317" cy="4233465"/>
          </a:xfrm>
        </p:spPr>
        <p:txBody>
          <a:bodyPr>
            <a:normAutofit/>
          </a:bodyPr>
          <a:lstStyle/>
          <a:p>
            <a:r>
              <a:rPr lang="en-US" dirty="0" smtClean="0"/>
              <a:t>According to a hadith, Prophet </a:t>
            </a:r>
            <a:r>
              <a:rPr lang="en-US" dirty="0" err="1" smtClean="0"/>
              <a:t>Muhammed</a:t>
            </a:r>
            <a:r>
              <a:rPr lang="en-US" dirty="0" smtClean="0"/>
              <a:t> said anyone who prays their morning (</a:t>
            </a:r>
            <a:r>
              <a:rPr lang="en-US" dirty="0" err="1" smtClean="0"/>
              <a:t>fajr</a:t>
            </a:r>
            <a:r>
              <a:rPr lang="en-US" dirty="0" smtClean="0"/>
              <a:t>) </a:t>
            </a:r>
            <a:r>
              <a:rPr lang="en-US" dirty="0" err="1" smtClean="0"/>
              <a:t>salat</a:t>
            </a:r>
            <a:r>
              <a:rPr lang="en-US" dirty="0" smtClean="0"/>
              <a:t> and then stays there until </a:t>
            </a:r>
            <a:r>
              <a:rPr lang="en-US" dirty="0" err="1" smtClean="0"/>
              <a:t>duha</a:t>
            </a:r>
            <a:r>
              <a:rPr lang="en-US" dirty="0" smtClean="0"/>
              <a:t> time and only speaks of </a:t>
            </a:r>
            <a:r>
              <a:rPr lang="en-US" dirty="0" err="1" smtClean="0"/>
              <a:t>kheir</a:t>
            </a:r>
            <a:r>
              <a:rPr lang="en-US" dirty="0" smtClean="0"/>
              <a:t> things, even if they have as much sins as the bubbles in the ocean, they will be forgiven (</a:t>
            </a:r>
            <a:r>
              <a:rPr lang="en-US" dirty="0" err="1" smtClean="0"/>
              <a:t>tirmizi</a:t>
            </a:r>
            <a:r>
              <a:rPr lang="en-US" dirty="0" smtClean="0"/>
              <a:t>, </a:t>
            </a:r>
            <a:r>
              <a:rPr lang="en-US" dirty="0" err="1" smtClean="0"/>
              <a:t>vitr</a:t>
            </a:r>
            <a:r>
              <a:rPr lang="en-US" dirty="0" smtClean="0"/>
              <a:t>, 15)</a:t>
            </a:r>
          </a:p>
          <a:p>
            <a:r>
              <a:rPr lang="en-US" dirty="0" smtClean="0"/>
              <a:t>They used to call this “Prophet’s </a:t>
            </a:r>
            <a:r>
              <a:rPr lang="en-US" dirty="0" err="1" smtClean="0"/>
              <a:t>Sohbet</a:t>
            </a:r>
            <a:r>
              <a:rPr lang="en-US" dirty="0" smtClean="0"/>
              <a:t>” and they would typically just sit and listen to what he had to say, as he often spoke of his </a:t>
            </a:r>
            <a:r>
              <a:rPr lang="en-US" dirty="0" err="1" smtClean="0"/>
              <a:t>vahiy’s</a:t>
            </a:r>
            <a:r>
              <a:rPr lang="en-US" dirty="0" smtClean="0"/>
              <a:t> from Allah </a:t>
            </a:r>
          </a:p>
        </p:txBody>
      </p:sp>
    </p:spTree>
    <p:extLst>
      <p:ext uri="{BB962C8B-B14F-4D97-AF65-F5344CB8AC3E}">
        <p14:creationId xmlns:p14="http://schemas.microsoft.com/office/powerpoint/2010/main" val="959684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t>
            </a:r>
            <a:r>
              <a:rPr lang="en-US" dirty="0" err="1" smtClean="0"/>
              <a:t>Duha</a:t>
            </a:r>
            <a:r>
              <a:rPr lang="en-US" dirty="0" smtClean="0"/>
              <a:t> </a:t>
            </a:r>
            <a:r>
              <a:rPr lang="en-US" dirty="0" err="1" smtClean="0"/>
              <a:t>namaz</a:t>
            </a:r>
            <a:endParaRPr lang="en-US" dirty="0"/>
          </a:p>
        </p:txBody>
      </p:sp>
      <p:sp>
        <p:nvSpPr>
          <p:cNvPr id="3" name="Content Placeholder 2"/>
          <p:cNvSpPr>
            <a:spLocks noGrp="1"/>
          </p:cNvSpPr>
          <p:nvPr>
            <p:ph idx="1"/>
          </p:nvPr>
        </p:nvSpPr>
        <p:spPr/>
        <p:txBody>
          <a:bodyPr>
            <a:normAutofit fontScale="92500"/>
          </a:bodyPr>
          <a:lstStyle/>
          <a:p>
            <a:r>
              <a:rPr lang="en-US" dirty="0" smtClean="0"/>
              <a:t>He would go home and ask if there was anything to eat for breakfast</a:t>
            </a:r>
          </a:p>
          <a:p>
            <a:r>
              <a:rPr lang="en-US" dirty="0" smtClean="0"/>
              <a:t>If the answer was yes, they would eat. If no, he would say then I will fast today. </a:t>
            </a:r>
          </a:p>
          <a:p>
            <a:r>
              <a:rPr lang="en-US" dirty="0" smtClean="0"/>
              <a:t>When they did eat, it was typically milk, dates and old bread. They never complained about the food they had and were never picky about what they ate. </a:t>
            </a:r>
          </a:p>
          <a:p>
            <a:r>
              <a:rPr lang="en-US" dirty="0" smtClean="0"/>
              <a:t>Then he would perform </a:t>
            </a:r>
            <a:r>
              <a:rPr lang="en-US" dirty="0" err="1" smtClean="0"/>
              <a:t>kaylule</a:t>
            </a:r>
            <a:endParaRPr lang="en-US" dirty="0"/>
          </a:p>
        </p:txBody>
      </p:sp>
    </p:spTree>
    <p:extLst>
      <p:ext uri="{BB962C8B-B14F-4D97-AF65-F5344CB8AC3E}">
        <p14:creationId xmlns:p14="http://schemas.microsoft.com/office/powerpoint/2010/main" val="3426760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Dhuhr</a:t>
            </a:r>
            <a:r>
              <a:rPr lang="en-US" dirty="0" smtClean="0"/>
              <a:t> (ogle)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this time, the Prophet would get ready to go the masjid for the prayer. If it was a Friday, he would get excited as if it were </a:t>
            </a:r>
            <a:r>
              <a:rPr lang="en-US" dirty="0" err="1" smtClean="0"/>
              <a:t>eid</a:t>
            </a:r>
            <a:r>
              <a:rPr lang="en-US" dirty="0" smtClean="0"/>
              <a:t>. He would take a nice shower, put on a new shirt, put on cologne, and would go the masjid earlier that day than any other of the week</a:t>
            </a:r>
          </a:p>
          <a:p>
            <a:r>
              <a:rPr lang="en-US" dirty="0" smtClean="0"/>
              <a:t>They would pray, and then he would go and talk with those who recently became Muslim or those interested in Islam and would answer any questions they had </a:t>
            </a:r>
            <a:endParaRPr lang="en-US" dirty="0"/>
          </a:p>
        </p:txBody>
      </p:sp>
    </p:spTree>
    <p:extLst>
      <p:ext uri="{BB962C8B-B14F-4D97-AF65-F5344CB8AC3E}">
        <p14:creationId xmlns:p14="http://schemas.microsoft.com/office/powerpoint/2010/main" val="155849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7005"/>
            <a:ext cx="8532994" cy="944366"/>
          </a:xfrm>
        </p:spPr>
        <p:txBody>
          <a:bodyPr>
            <a:normAutofit/>
          </a:bodyPr>
          <a:lstStyle/>
          <a:p>
            <a:r>
              <a:rPr lang="en-US" dirty="0" smtClean="0"/>
              <a:t>  </a:t>
            </a:r>
            <a:r>
              <a:rPr lang="en-US" dirty="0" err="1" smtClean="0"/>
              <a:t>Asr</a:t>
            </a:r>
            <a:r>
              <a:rPr lang="en-US" dirty="0" smtClean="0"/>
              <a:t> (</a:t>
            </a:r>
            <a:r>
              <a:rPr lang="en-US" dirty="0" err="1" smtClean="0"/>
              <a:t>ikindi</a:t>
            </a:r>
            <a:r>
              <a:rPr lang="en-US" dirty="0" smtClean="0"/>
              <a:t>)</a:t>
            </a:r>
            <a:endParaRPr lang="en-US" dirty="0"/>
          </a:p>
        </p:txBody>
      </p:sp>
      <p:sp>
        <p:nvSpPr>
          <p:cNvPr id="3" name="Content Placeholder 2"/>
          <p:cNvSpPr>
            <a:spLocks noGrp="1"/>
          </p:cNvSpPr>
          <p:nvPr>
            <p:ph idx="1"/>
          </p:nvPr>
        </p:nvSpPr>
        <p:spPr>
          <a:xfrm>
            <a:off x="457200" y="1321370"/>
            <a:ext cx="8229600" cy="5186909"/>
          </a:xfrm>
        </p:spPr>
        <p:txBody>
          <a:bodyPr>
            <a:normAutofit fontScale="92500" lnSpcReduction="10000"/>
          </a:bodyPr>
          <a:lstStyle/>
          <a:p>
            <a:r>
              <a:rPr lang="en-US" dirty="0" smtClean="0"/>
              <a:t>Took this time to thank Allah for all the things we take for granted on a daily basis.</a:t>
            </a:r>
          </a:p>
          <a:p>
            <a:r>
              <a:rPr lang="en-US" dirty="0" smtClean="0"/>
              <a:t>After the </a:t>
            </a:r>
            <a:r>
              <a:rPr lang="en-US" dirty="0" err="1" smtClean="0"/>
              <a:t>Asr</a:t>
            </a:r>
            <a:r>
              <a:rPr lang="en-US" dirty="0" smtClean="0"/>
              <a:t> prayer, the </a:t>
            </a:r>
            <a:r>
              <a:rPr lang="en-US" dirty="0" err="1" smtClean="0"/>
              <a:t>tasbihat</a:t>
            </a:r>
            <a:r>
              <a:rPr lang="en-US" dirty="0" smtClean="0"/>
              <a:t> that they did was and still is longer than any other time of day (same with </a:t>
            </a:r>
            <a:r>
              <a:rPr lang="en-US" dirty="0" err="1" smtClean="0"/>
              <a:t>fajr</a:t>
            </a:r>
            <a:r>
              <a:rPr lang="en-US" dirty="0" smtClean="0"/>
              <a:t>) this is because that is when the Angels who protect and surround us switch shifts. </a:t>
            </a:r>
          </a:p>
          <a:p>
            <a:r>
              <a:rPr lang="en-US" dirty="0" smtClean="0"/>
              <a:t>“There are two groups of angels one for the night time and one for the day time who switch their shifts during </a:t>
            </a:r>
            <a:r>
              <a:rPr lang="en-US" dirty="0" err="1" smtClean="0"/>
              <a:t>fajr</a:t>
            </a:r>
            <a:r>
              <a:rPr lang="en-US" dirty="0" smtClean="0"/>
              <a:t> and </a:t>
            </a:r>
            <a:r>
              <a:rPr lang="en-US" dirty="0" err="1" smtClean="0"/>
              <a:t>asr</a:t>
            </a:r>
            <a:r>
              <a:rPr lang="en-US" dirty="0" smtClean="0"/>
              <a:t> </a:t>
            </a:r>
            <a:r>
              <a:rPr lang="en-US" dirty="0" err="1" smtClean="0"/>
              <a:t>salah</a:t>
            </a:r>
            <a:r>
              <a:rPr lang="en-US" dirty="0" smtClean="0"/>
              <a:t> times. When they get back to Allah, Allah asks them what his people were doing when they left them and they say “We left them while they were praying to you, and those around them were also praying to you”</a:t>
            </a:r>
          </a:p>
          <a:p>
            <a:r>
              <a:rPr lang="en-US" dirty="0" smtClean="0"/>
              <a:t>And after every </a:t>
            </a:r>
            <a:r>
              <a:rPr lang="en-US" dirty="0" err="1" smtClean="0"/>
              <a:t>Asr</a:t>
            </a:r>
            <a:r>
              <a:rPr lang="en-US" dirty="0" smtClean="0"/>
              <a:t> prayer, he spent time with his wives, this is something he never ignored or stopped doing. </a:t>
            </a:r>
            <a:endParaRPr lang="en-US" dirty="0"/>
          </a:p>
        </p:txBody>
      </p:sp>
    </p:spTree>
    <p:extLst>
      <p:ext uri="{BB962C8B-B14F-4D97-AF65-F5344CB8AC3E}">
        <p14:creationId xmlns:p14="http://schemas.microsoft.com/office/powerpoint/2010/main" val="139506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Maghrib</a:t>
            </a:r>
            <a:r>
              <a:rPr lang="en-US" dirty="0" smtClean="0"/>
              <a:t> (</a:t>
            </a:r>
            <a:r>
              <a:rPr lang="en-US" dirty="0" err="1" smtClean="0"/>
              <a:t>aksam</a:t>
            </a:r>
            <a:r>
              <a:rPr lang="en-US" dirty="0" smtClean="0"/>
              <a:t>)</a:t>
            </a:r>
            <a:endParaRPr lang="en-US" dirty="0"/>
          </a:p>
        </p:txBody>
      </p:sp>
      <p:sp>
        <p:nvSpPr>
          <p:cNvPr id="3" name="Content Placeholder 2"/>
          <p:cNvSpPr>
            <a:spLocks noGrp="1"/>
          </p:cNvSpPr>
          <p:nvPr>
            <p:ph idx="1"/>
          </p:nvPr>
        </p:nvSpPr>
        <p:spPr/>
        <p:txBody>
          <a:bodyPr/>
          <a:lstStyle/>
          <a:p>
            <a:r>
              <a:rPr lang="en-US" dirty="0" smtClean="0"/>
              <a:t>Since </a:t>
            </a:r>
            <a:r>
              <a:rPr lang="en-US" dirty="0" err="1" smtClean="0"/>
              <a:t>qiyamah</a:t>
            </a:r>
            <a:r>
              <a:rPr lang="en-US" dirty="0" smtClean="0"/>
              <a:t> will happen after the </a:t>
            </a:r>
            <a:r>
              <a:rPr lang="en-US" dirty="0" err="1" smtClean="0"/>
              <a:t>maghrib</a:t>
            </a:r>
            <a:r>
              <a:rPr lang="en-US" dirty="0" smtClean="0"/>
              <a:t> prayer, Prophet </a:t>
            </a:r>
            <a:r>
              <a:rPr lang="en-US" dirty="0" err="1" smtClean="0"/>
              <a:t>Muhammed</a:t>
            </a:r>
            <a:r>
              <a:rPr lang="en-US" dirty="0" smtClean="0"/>
              <a:t> would always get ready before hand and wait for the prayer. He would complete his along with a 2-6 </a:t>
            </a:r>
            <a:r>
              <a:rPr lang="en-US" dirty="0" err="1" smtClean="0"/>
              <a:t>rekah</a:t>
            </a:r>
            <a:r>
              <a:rPr lang="en-US" dirty="0" smtClean="0"/>
              <a:t> </a:t>
            </a:r>
            <a:r>
              <a:rPr lang="en-US" dirty="0" err="1" smtClean="0"/>
              <a:t>ewwabin</a:t>
            </a:r>
            <a:r>
              <a:rPr lang="en-US" dirty="0" smtClean="0"/>
              <a:t> prayer</a:t>
            </a:r>
          </a:p>
          <a:p>
            <a:r>
              <a:rPr lang="en-US" dirty="0" smtClean="0"/>
              <a:t>Then his whole family would gather and they would have daily, family time. Talking about anything from health to the end of the world.  </a:t>
            </a:r>
            <a:endParaRPr lang="en-US" dirty="0"/>
          </a:p>
        </p:txBody>
      </p:sp>
    </p:spTree>
    <p:extLst>
      <p:ext uri="{BB962C8B-B14F-4D97-AF65-F5344CB8AC3E}">
        <p14:creationId xmlns:p14="http://schemas.microsoft.com/office/powerpoint/2010/main" val="307654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Nabuwwat</a:t>
            </a:r>
            <a:r>
              <a:rPr lang="en-US" dirty="0" smtClean="0"/>
              <a:t> = </a:t>
            </a:r>
            <a:r>
              <a:rPr lang="en-US" dirty="0" err="1" smtClean="0"/>
              <a:t>Prophethood</a:t>
            </a:r>
            <a:endParaRPr lang="en-US" dirty="0"/>
          </a:p>
        </p:txBody>
      </p:sp>
      <p:sp>
        <p:nvSpPr>
          <p:cNvPr id="3" name="Content Placeholder 2"/>
          <p:cNvSpPr>
            <a:spLocks noGrp="1"/>
          </p:cNvSpPr>
          <p:nvPr>
            <p:ph idx="1"/>
          </p:nvPr>
        </p:nvSpPr>
        <p:spPr/>
        <p:txBody>
          <a:bodyPr/>
          <a:lstStyle/>
          <a:p>
            <a:r>
              <a:rPr lang="en-US" dirty="0" smtClean="0"/>
              <a:t>Prophet in modern dictionary: a person who speaks for God from divine inspiration</a:t>
            </a:r>
          </a:p>
          <a:p>
            <a:r>
              <a:rPr lang="en-US" dirty="0" smtClean="0"/>
              <a:t>In </a:t>
            </a:r>
            <a:r>
              <a:rPr lang="en-US" dirty="0"/>
              <a:t>I</a:t>
            </a:r>
            <a:r>
              <a:rPr lang="en-US" dirty="0" smtClean="0"/>
              <a:t>slamic terminology: A person </a:t>
            </a:r>
            <a:r>
              <a:rPr lang="en-US" smtClean="0"/>
              <a:t>chosen from </a:t>
            </a:r>
            <a:r>
              <a:rPr lang="en-US" dirty="0" smtClean="0"/>
              <a:t>the people of the world, whom Allah informs through </a:t>
            </a:r>
            <a:r>
              <a:rPr lang="en-US" dirty="0" err="1" smtClean="0"/>
              <a:t>vahiy</a:t>
            </a:r>
            <a:r>
              <a:rPr lang="en-US" dirty="0" smtClean="0"/>
              <a:t> the rules of His religion and then tells to spread the word to the rest of humanity</a:t>
            </a:r>
            <a:endParaRPr lang="en-US" dirty="0"/>
          </a:p>
        </p:txBody>
      </p:sp>
    </p:spTree>
    <p:extLst>
      <p:ext uri="{BB962C8B-B14F-4D97-AF65-F5344CB8AC3E}">
        <p14:creationId xmlns:p14="http://schemas.microsoft.com/office/powerpoint/2010/main" val="9084696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err="1" smtClean="0"/>
              <a:t>Isha’a</a:t>
            </a:r>
            <a:r>
              <a:rPr lang="en-US" dirty="0" smtClean="0"/>
              <a:t> (</a:t>
            </a:r>
            <a:r>
              <a:rPr lang="en-US" dirty="0" err="1" smtClean="0"/>
              <a:t>yatsi</a:t>
            </a:r>
            <a:r>
              <a:rPr lang="en-US" dirty="0" smtClean="0"/>
              <a:t>)</a:t>
            </a:r>
            <a:endParaRPr lang="en-US" dirty="0"/>
          </a:p>
        </p:txBody>
      </p:sp>
      <p:sp>
        <p:nvSpPr>
          <p:cNvPr id="3" name="Content Placeholder 2"/>
          <p:cNvSpPr>
            <a:spLocks noGrp="1"/>
          </p:cNvSpPr>
          <p:nvPr>
            <p:ph idx="1"/>
          </p:nvPr>
        </p:nvSpPr>
        <p:spPr>
          <a:xfrm>
            <a:off x="1043492" y="1885020"/>
            <a:ext cx="6777317" cy="3947609"/>
          </a:xfrm>
        </p:spPr>
        <p:txBody>
          <a:bodyPr>
            <a:normAutofit fontScale="92500"/>
          </a:bodyPr>
          <a:lstStyle/>
          <a:p>
            <a:r>
              <a:rPr lang="en-US" dirty="0" smtClean="0"/>
              <a:t>Prophet </a:t>
            </a:r>
            <a:r>
              <a:rPr lang="en-US" dirty="0" err="1" smtClean="0"/>
              <a:t>Muhammed</a:t>
            </a:r>
            <a:r>
              <a:rPr lang="en-US" dirty="0" smtClean="0"/>
              <a:t> would pray </a:t>
            </a:r>
            <a:r>
              <a:rPr lang="en-US" dirty="0" err="1" smtClean="0"/>
              <a:t>Isha’a</a:t>
            </a:r>
            <a:r>
              <a:rPr lang="en-US" dirty="0" smtClean="0"/>
              <a:t> at the masjid and then, whenever possible, would leave without talking to anyone to go rest. </a:t>
            </a:r>
          </a:p>
          <a:p>
            <a:r>
              <a:rPr lang="en-US" dirty="0" smtClean="0"/>
              <a:t>Before sleeping, he would make </a:t>
            </a:r>
            <a:r>
              <a:rPr lang="en-US" dirty="0" err="1" smtClean="0"/>
              <a:t>dua</a:t>
            </a:r>
            <a:r>
              <a:rPr lang="en-US" dirty="0" smtClean="0"/>
              <a:t>. </a:t>
            </a:r>
          </a:p>
          <a:p>
            <a:r>
              <a:rPr lang="en-US" dirty="0" smtClean="0"/>
              <a:t>Hz. Aisha said he would do this in the following way: He would blow on his hands and read the </a:t>
            </a:r>
            <a:r>
              <a:rPr lang="en-US" dirty="0" err="1" smtClean="0"/>
              <a:t>surahs</a:t>
            </a:r>
            <a:r>
              <a:rPr lang="en-US" dirty="0" smtClean="0"/>
              <a:t> of </a:t>
            </a:r>
            <a:r>
              <a:rPr lang="en-US" dirty="0" err="1" smtClean="0"/>
              <a:t>Ihlas</a:t>
            </a:r>
            <a:r>
              <a:rPr lang="en-US" dirty="0" smtClean="0"/>
              <a:t>, </a:t>
            </a:r>
            <a:r>
              <a:rPr lang="en-US" dirty="0" err="1" smtClean="0"/>
              <a:t>Felak</a:t>
            </a:r>
            <a:r>
              <a:rPr lang="en-US" dirty="0" smtClean="0"/>
              <a:t> and </a:t>
            </a:r>
            <a:r>
              <a:rPr lang="en-US" dirty="0" err="1" smtClean="0"/>
              <a:t>Nas</a:t>
            </a:r>
            <a:r>
              <a:rPr lang="en-US" dirty="0" smtClean="0"/>
              <a:t> then he would run his hands over every part of his body that he could reach</a:t>
            </a:r>
          </a:p>
          <a:p>
            <a:r>
              <a:rPr lang="en-US" dirty="0" smtClean="0"/>
              <a:t>He repeated this 3 times </a:t>
            </a:r>
            <a:endParaRPr lang="en-US" dirty="0"/>
          </a:p>
        </p:txBody>
      </p:sp>
    </p:spTree>
    <p:extLst>
      <p:ext uri="{BB962C8B-B14F-4D97-AF65-F5344CB8AC3E}">
        <p14:creationId xmlns:p14="http://schemas.microsoft.com/office/powerpoint/2010/main" val="589656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 </a:t>
            </a:r>
            <a:endParaRPr lang="en-US" dirty="0"/>
          </a:p>
        </p:txBody>
      </p:sp>
      <p:sp>
        <p:nvSpPr>
          <p:cNvPr id="3" name="Content Placeholder 2"/>
          <p:cNvSpPr>
            <a:spLocks noGrp="1"/>
          </p:cNvSpPr>
          <p:nvPr>
            <p:ph idx="1"/>
          </p:nvPr>
        </p:nvSpPr>
        <p:spPr/>
        <p:txBody>
          <a:bodyPr>
            <a:normAutofit/>
          </a:bodyPr>
          <a:lstStyle/>
          <a:p>
            <a:r>
              <a:rPr lang="en-US" dirty="0" smtClean="0"/>
              <a:t>Hz Ali said that he recommended him and Fatima to do the following before they went to sleep: When you climb into your bed, say </a:t>
            </a:r>
            <a:r>
              <a:rPr lang="en-US" dirty="0" err="1" smtClean="0"/>
              <a:t>Allahu</a:t>
            </a:r>
            <a:r>
              <a:rPr lang="en-US" dirty="0" smtClean="0"/>
              <a:t> Akbar 34 times, </a:t>
            </a:r>
            <a:r>
              <a:rPr lang="en-US" dirty="0" err="1" smtClean="0"/>
              <a:t>Subhanallah</a:t>
            </a:r>
            <a:r>
              <a:rPr lang="en-US" dirty="0" smtClean="0"/>
              <a:t> 33 times, and </a:t>
            </a:r>
            <a:r>
              <a:rPr lang="en-US" dirty="0" err="1" smtClean="0"/>
              <a:t>Alhamdulilah</a:t>
            </a:r>
            <a:r>
              <a:rPr lang="en-US" dirty="0" smtClean="0"/>
              <a:t> 33 times. Something of which they never stopped doing after that night. </a:t>
            </a:r>
          </a:p>
          <a:p>
            <a:r>
              <a:rPr lang="en-US" dirty="0" smtClean="0"/>
              <a:t>Without there being an emergency, he stayed at home during the night</a:t>
            </a:r>
            <a:endParaRPr lang="en-US" dirty="0"/>
          </a:p>
        </p:txBody>
      </p:sp>
    </p:spTree>
    <p:extLst>
      <p:ext uri="{BB962C8B-B14F-4D97-AF65-F5344CB8AC3E}">
        <p14:creationId xmlns:p14="http://schemas.microsoft.com/office/powerpoint/2010/main" val="44396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nights </a:t>
            </a:r>
            <a:endParaRPr lang="en-US" dirty="0"/>
          </a:p>
        </p:txBody>
      </p:sp>
      <p:sp>
        <p:nvSpPr>
          <p:cNvPr id="3" name="Content Placeholder 2"/>
          <p:cNvSpPr>
            <a:spLocks noGrp="1"/>
          </p:cNvSpPr>
          <p:nvPr>
            <p:ph idx="1"/>
          </p:nvPr>
        </p:nvSpPr>
        <p:spPr/>
        <p:txBody>
          <a:bodyPr/>
          <a:lstStyle/>
          <a:p>
            <a:r>
              <a:rPr lang="en-US" dirty="0" smtClean="0"/>
              <a:t>Hz. Aisha said he would pray until his feet swelled up at night</a:t>
            </a:r>
          </a:p>
          <a:p>
            <a:r>
              <a:rPr lang="en-US" dirty="0" smtClean="0"/>
              <a:t>She once said to him “O Allah’s </a:t>
            </a:r>
            <a:r>
              <a:rPr lang="en-US" dirty="0" err="1" smtClean="0"/>
              <a:t>Rasul</a:t>
            </a:r>
            <a:r>
              <a:rPr lang="en-US" dirty="0" smtClean="0"/>
              <a:t>, Allah is going to forgive all your past and future sins. Why do you push yourself so much knowing this? And his response always was “Should I not be thankful servant to my Lord?” </a:t>
            </a:r>
            <a:endParaRPr lang="en-US" dirty="0"/>
          </a:p>
        </p:txBody>
      </p:sp>
    </p:spTree>
    <p:extLst>
      <p:ext uri="{BB962C8B-B14F-4D97-AF65-F5344CB8AC3E}">
        <p14:creationId xmlns:p14="http://schemas.microsoft.com/office/powerpoint/2010/main" val="68737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4638"/>
            <a:ext cx="8229600" cy="6183361"/>
          </a:xfrm>
        </p:spPr>
        <p:txBody>
          <a:bodyPr>
            <a:normAutofit fontScale="85000" lnSpcReduction="20000"/>
          </a:bodyPr>
          <a:lstStyle/>
          <a:p>
            <a:r>
              <a:rPr lang="en-US" dirty="0" smtClean="0"/>
              <a:t>He would ask for permission from his wife before getting out of bed to pray</a:t>
            </a:r>
          </a:p>
          <a:p>
            <a:r>
              <a:rPr lang="en-US" dirty="0" smtClean="0"/>
              <a:t>One night, Hz. Aisha said he cried so much and so hard one night that she heard his cries until the </a:t>
            </a:r>
            <a:r>
              <a:rPr lang="en-US" dirty="0" err="1" smtClean="0"/>
              <a:t>fajr</a:t>
            </a:r>
            <a:r>
              <a:rPr lang="en-US" dirty="0" smtClean="0"/>
              <a:t> prayer when Bilal called the </a:t>
            </a:r>
            <a:r>
              <a:rPr lang="en-US" dirty="0" err="1" smtClean="0"/>
              <a:t>adhan</a:t>
            </a:r>
            <a:r>
              <a:rPr lang="en-US" dirty="0" smtClean="0"/>
              <a:t>. </a:t>
            </a:r>
          </a:p>
          <a:p>
            <a:r>
              <a:rPr lang="en-US" dirty="0" smtClean="0"/>
              <a:t>When she asked him about it, he said how can I not cry when this was revealed to me</a:t>
            </a:r>
          </a:p>
          <a:p>
            <a:r>
              <a:rPr lang="en-US" dirty="0" smtClean="0"/>
              <a:t>“Indeed, in the creation of the heavens and the earth and the alternation of the night and the day are signs for those of understanding. Who remember Allah while standing or sitting or lying on their sides and give thought to the creation of the heavens and the earth, saying “Our Lord You did not create this aimlessly, exalted are You, then protect us from the punishment of the fire” “Our Lord, whoever you admit into the fire – You have disgraced them, and for the wrongdoers there are no helpers. Our Lord, indeed we have heard a caller calling to faith, saying, believe in your Lord and we have believed. Our Lord, so forgive us our sins and remove from us our misdeeds and cause us to die with the righteous. Our Lord and grant us what You promised us through your messengers and do not disgrace us on the Day of Resurrection. Indeed, You do not fail in Your promise.” 3:190-194</a:t>
            </a:r>
            <a:endParaRPr lang="en-US" dirty="0"/>
          </a:p>
        </p:txBody>
      </p:sp>
    </p:spTree>
    <p:extLst>
      <p:ext uri="{BB962C8B-B14F-4D97-AF65-F5344CB8AC3E}">
        <p14:creationId xmlns:p14="http://schemas.microsoft.com/office/powerpoint/2010/main" val="3553503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279" y="1547701"/>
            <a:ext cx="8229600" cy="6170960"/>
          </a:xfrm>
        </p:spPr>
        <p:txBody>
          <a:bodyPr/>
          <a:lstStyle/>
          <a:p>
            <a:r>
              <a:rPr lang="en-US" dirty="0" smtClean="0"/>
              <a:t>He would always pray </a:t>
            </a:r>
            <a:r>
              <a:rPr lang="en-US" dirty="0" err="1" smtClean="0"/>
              <a:t>tahajjud</a:t>
            </a:r>
            <a:r>
              <a:rPr lang="en-US" dirty="0" smtClean="0"/>
              <a:t> and after that we would rest for a while, then wait for Hz. Bilal to call the </a:t>
            </a:r>
            <a:r>
              <a:rPr lang="en-US" dirty="0" err="1" smtClean="0"/>
              <a:t>adhan</a:t>
            </a:r>
            <a:r>
              <a:rPr lang="en-US" dirty="0" smtClean="0"/>
              <a:t>, but he always did so before </a:t>
            </a:r>
            <a:r>
              <a:rPr lang="en-US" dirty="0" err="1" smtClean="0"/>
              <a:t>imsak</a:t>
            </a:r>
            <a:r>
              <a:rPr lang="en-US" dirty="0" smtClean="0"/>
              <a:t> so everyone who wanted to fast and who haven’t gotten up for </a:t>
            </a:r>
            <a:r>
              <a:rPr lang="en-US" dirty="0" err="1" smtClean="0"/>
              <a:t>tahajjud</a:t>
            </a:r>
            <a:r>
              <a:rPr lang="en-US" dirty="0" smtClean="0"/>
              <a:t> could do so. Then like we spoke of before, Hz. Abdullah b. </a:t>
            </a:r>
            <a:r>
              <a:rPr lang="en-US" dirty="0" err="1" smtClean="0"/>
              <a:t>Ummi</a:t>
            </a:r>
            <a:r>
              <a:rPr lang="en-US" dirty="0" smtClean="0"/>
              <a:t> </a:t>
            </a:r>
            <a:r>
              <a:rPr lang="en-US" dirty="0" err="1" smtClean="0"/>
              <a:t>Mektum</a:t>
            </a:r>
            <a:r>
              <a:rPr lang="en-US" dirty="0" smtClean="0"/>
              <a:t> would call everyone to prayer and his day would begin again. </a:t>
            </a:r>
            <a:endParaRPr lang="en-US" dirty="0"/>
          </a:p>
        </p:txBody>
      </p:sp>
    </p:spTree>
    <p:extLst>
      <p:ext uri="{BB962C8B-B14F-4D97-AF65-F5344CB8AC3E}">
        <p14:creationId xmlns:p14="http://schemas.microsoft.com/office/powerpoint/2010/main" val="1030184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Next week: Belief in the after-life </a:t>
            </a:r>
            <a:endParaRPr lang="en-US" dirty="0"/>
          </a:p>
        </p:txBody>
      </p:sp>
    </p:spTree>
    <p:extLst>
      <p:ext uri="{BB962C8B-B14F-4D97-AF65-F5344CB8AC3E}">
        <p14:creationId xmlns:p14="http://schemas.microsoft.com/office/powerpoint/2010/main" val="41630305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Rasul</a:t>
            </a:r>
            <a:r>
              <a:rPr lang="en-US" dirty="0" smtClean="0"/>
              <a:t> and </a:t>
            </a:r>
            <a:r>
              <a:rPr lang="en-US" dirty="0" err="1" smtClean="0"/>
              <a:t>Nabi</a:t>
            </a:r>
            <a:endParaRPr lang="en-US" dirty="0"/>
          </a:p>
        </p:txBody>
      </p:sp>
      <p:sp>
        <p:nvSpPr>
          <p:cNvPr id="3" name="Content Placeholder 2"/>
          <p:cNvSpPr>
            <a:spLocks noGrp="1"/>
          </p:cNvSpPr>
          <p:nvPr>
            <p:ph idx="1"/>
          </p:nvPr>
        </p:nvSpPr>
        <p:spPr/>
        <p:txBody>
          <a:bodyPr/>
          <a:lstStyle/>
          <a:p>
            <a:r>
              <a:rPr lang="en-US" dirty="0" smtClean="0"/>
              <a:t>The Quran uses both words to describe the messengers, but there are differences in meaning of the two words.</a:t>
            </a:r>
          </a:p>
          <a:p>
            <a:r>
              <a:rPr lang="en-US" dirty="0" smtClean="0"/>
              <a:t>Some of the messengers were </a:t>
            </a:r>
            <a:r>
              <a:rPr lang="en-US" dirty="0" err="1" smtClean="0"/>
              <a:t>Nabi</a:t>
            </a:r>
            <a:r>
              <a:rPr lang="en-US" dirty="0" smtClean="0"/>
              <a:t> only</a:t>
            </a:r>
          </a:p>
          <a:p>
            <a:r>
              <a:rPr lang="en-US" dirty="0" smtClean="0"/>
              <a:t>Some of the messengers were both </a:t>
            </a:r>
            <a:r>
              <a:rPr lang="en-US" dirty="0" err="1" smtClean="0"/>
              <a:t>Nabi</a:t>
            </a:r>
            <a:r>
              <a:rPr lang="en-US" dirty="0" smtClean="0"/>
              <a:t> and </a:t>
            </a:r>
            <a:r>
              <a:rPr lang="en-US" dirty="0" err="1" smtClean="0"/>
              <a:t>Rasul</a:t>
            </a:r>
            <a:r>
              <a:rPr lang="en-US" dirty="0" smtClean="0"/>
              <a:t> </a:t>
            </a:r>
          </a:p>
          <a:p>
            <a:endParaRPr lang="en-US" dirty="0"/>
          </a:p>
        </p:txBody>
      </p:sp>
    </p:spTree>
    <p:extLst>
      <p:ext uri="{BB962C8B-B14F-4D97-AF65-F5344CB8AC3E}">
        <p14:creationId xmlns:p14="http://schemas.microsoft.com/office/powerpoint/2010/main" val="27622366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Rasul</a:t>
            </a:r>
            <a:r>
              <a:rPr lang="en-US" dirty="0" smtClean="0"/>
              <a:t> and </a:t>
            </a:r>
            <a:r>
              <a:rPr lang="en-US" dirty="0" err="1" smtClean="0"/>
              <a:t>Nabi</a:t>
            </a:r>
            <a:endParaRPr lang="en-US" dirty="0"/>
          </a:p>
        </p:txBody>
      </p:sp>
      <p:sp>
        <p:nvSpPr>
          <p:cNvPr id="3" name="Content Placeholder 2"/>
          <p:cNvSpPr>
            <a:spLocks noGrp="1"/>
          </p:cNvSpPr>
          <p:nvPr>
            <p:ph idx="1"/>
          </p:nvPr>
        </p:nvSpPr>
        <p:spPr/>
        <p:txBody>
          <a:bodyPr/>
          <a:lstStyle/>
          <a:p>
            <a:r>
              <a:rPr lang="en-US" dirty="0" smtClean="0"/>
              <a:t>A messenger of Allah given a new </a:t>
            </a:r>
            <a:r>
              <a:rPr lang="en-US" dirty="0" err="1" smtClean="0"/>
              <a:t>shariah</a:t>
            </a:r>
            <a:r>
              <a:rPr lang="en-US" dirty="0" smtClean="0"/>
              <a:t> or law for his followers to abide by is a </a:t>
            </a:r>
            <a:r>
              <a:rPr lang="en-US" dirty="0" err="1" smtClean="0"/>
              <a:t>Rasul</a:t>
            </a:r>
            <a:endParaRPr lang="en-US" dirty="0"/>
          </a:p>
          <a:p>
            <a:r>
              <a:rPr lang="en-US" dirty="0" smtClean="0"/>
              <a:t>A messenger not given any </a:t>
            </a:r>
            <a:r>
              <a:rPr lang="en-US" dirty="0" err="1" smtClean="0"/>
              <a:t>shariah</a:t>
            </a:r>
            <a:r>
              <a:rPr lang="en-US" dirty="0" smtClean="0"/>
              <a:t> or law is a </a:t>
            </a:r>
            <a:r>
              <a:rPr lang="en-US" dirty="0" err="1" smtClean="0"/>
              <a:t>Nabi</a:t>
            </a:r>
            <a:endParaRPr lang="en-US" dirty="0" smtClean="0"/>
          </a:p>
          <a:p>
            <a:r>
              <a:rPr lang="en-US" dirty="0" smtClean="0"/>
              <a:t>Every messenger is a </a:t>
            </a:r>
            <a:r>
              <a:rPr lang="en-US" dirty="0" err="1" smtClean="0"/>
              <a:t>Nabi</a:t>
            </a:r>
            <a:r>
              <a:rPr lang="en-US" dirty="0" smtClean="0"/>
              <a:t>, but not every messenger is a </a:t>
            </a:r>
            <a:r>
              <a:rPr lang="en-US" dirty="0" err="1" smtClean="0"/>
              <a:t>Rasul</a:t>
            </a:r>
            <a:endParaRPr lang="en-US" dirty="0" smtClean="0"/>
          </a:p>
          <a:p>
            <a:pPr marL="0" indent="0">
              <a:buNone/>
            </a:pPr>
            <a:endParaRPr lang="en-US" dirty="0" smtClean="0"/>
          </a:p>
        </p:txBody>
      </p:sp>
    </p:spTree>
    <p:extLst>
      <p:ext uri="{BB962C8B-B14F-4D97-AF65-F5344CB8AC3E}">
        <p14:creationId xmlns:p14="http://schemas.microsoft.com/office/powerpoint/2010/main" val="7753273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Rasul</a:t>
            </a:r>
            <a:r>
              <a:rPr lang="en-US" dirty="0" smtClean="0"/>
              <a:t> and </a:t>
            </a:r>
            <a:r>
              <a:rPr lang="en-US" dirty="0" err="1" smtClean="0"/>
              <a:t>Nabi</a:t>
            </a:r>
            <a:endParaRPr lang="en-US" dirty="0"/>
          </a:p>
        </p:txBody>
      </p:sp>
      <p:sp>
        <p:nvSpPr>
          <p:cNvPr id="3" name="Content Placeholder 2"/>
          <p:cNvSpPr>
            <a:spLocks noGrp="1"/>
          </p:cNvSpPr>
          <p:nvPr>
            <p:ph idx="1"/>
          </p:nvPr>
        </p:nvSpPr>
        <p:spPr/>
        <p:txBody>
          <a:bodyPr/>
          <a:lstStyle/>
          <a:p>
            <a:r>
              <a:rPr lang="en-US" dirty="0" smtClean="0"/>
              <a:t>A messenger is always a </a:t>
            </a:r>
            <a:r>
              <a:rPr lang="en-US" dirty="0" err="1" smtClean="0"/>
              <a:t>Nabi</a:t>
            </a:r>
            <a:r>
              <a:rPr lang="en-US" dirty="0" smtClean="0"/>
              <a:t> by birth, but doesn’t become a </a:t>
            </a:r>
            <a:r>
              <a:rPr lang="en-US" dirty="0" err="1" smtClean="0"/>
              <a:t>Rasul</a:t>
            </a:r>
            <a:r>
              <a:rPr lang="en-US" dirty="0" smtClean="0"/>
              <a:t> until he receives the message and declares it publicly</a:t>
            </a:r>
          </a:p>
          <a:p>
            <a:r>
              <a:rPr lang="en-US" dirty="0" smtClean="0"/>
              <a:t>For example, Prophet </a:t>
            </a:r>
            <a:r>
              <a:rPr lang="en-US" dirty="0" err="1" smtClean="0"/>
              <a:t>Muhammed</a:t>
            </a:r>
            <a:r>
              <a:rPr lang="en-US" dirty="0" smtClean="0"/>
              <a:t> (SAW) was </a:t>
            </a:r>
            <a:r>
              <a:rPr lang="en-US" dirty="0" err="1" smtClean="0"/>
              <a:t>Nabi</a:t>
            </a:r>
            <a:r>
              <a:rPr lang="en-US" dirty="0" smtClean="0"/>
              <a:t> by birth, but did not become </a:t>
            </a:r>
            <a:r>
              <a:rPr lang="en-US" dirty="0" err="1" smtClean="0"/>
              <a:t>Rasul</a:t>
            </a:r>
            <a:r>
              <a:rPr lang="en-US" dirty="0" smtClean="0"/>
              <a:t> until the age of 40 when he proclaimed his </a:t>
            </a:r>
            <a:r>
              <a:rPr lang="en-US" dirty="0" err="1" smtClean="0"/>
              <a:t>prophethood</a:t>
            </a:r>
            <a:r>
              <a:rPr lang="en-US" dirty="0" smtClean="0"/>
              <a:t>. </a:t>
            </a:r>
          </a:p>
          <a:p>
            <a:r>
              <a:rPr lang="en-US" dirty="0" smtClean="0"/>
              <a:t>The </a:t>
            </a:r>
            <a:r>
              <a:rPr lang="en-US" dirty="0" err="1" smtClean="0"/>
              <a:t>Rasul</a:t>
            </a:r>
            <a:r>
              <a:rPr lang="en-US" dirty="0" smtClean="0"/>
              <a:t> is higher in rank than </a:t>
            </a:r>
            <a:r>
              <a:rPr lang="en-US" dirty="0" err="1" smtClean="0"/>
              <a:t>Nabi</a:t>
            </a:r>
            <a:endParaRPr lang="en-US" dirty="0" smtClean="0"/>
          </a:p>
        </p:txBody>
      </p:sp>
    </p:spTree>
    <p:extLst>
      <p:ext uri="{BB962C8B-B14F-4D97-AF65-F5344CB8AC3E}">
        <p14:creationId xmlns:p14="http://schemas.microsoft.com/office/powerpoint/2010/main" val="355963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Rasul</a:t>
            </a:r>
            <a:r>
              <a:rPr lang="en-US" dirty="0" smtClean="0"/>
              <a:t> and </a:t>
            </a:r>
            <a:r>
              <a:rPr lang="en-US" dirty="0" err="1" smtClean="0"/>
              <a:t>Nabi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Believing in the all the prophets is one of the six pillars of faith in Islam</a:t>
            </a:r>
          </a:p>
          <a:p>
            <a:r>
              <a:rPr lang="en-US" dirty="0" smtClean="0"/>
              <a:t>Allah tells us to believe in all the prophets, without excluding any of them </a:t>
            </a:r>
          </a:p>
          <a:p>
            <a:r>
              <a:rPr lang="en-US" dirty="0" smtClean="0"/>
              <a:t>“The Messenger has believed in what was revealed to him from His angels and His books and His messengers (saying), ‘We make no distinction between any of His Messengers’ And they say ‘We hear and obey, we seek </a:t>
            </a:r>
            <a:r>
              <a:rPr lang="en-US" dirty="0"/>
              <a:t>Y</a:t>
            </a:r>
            <a:r>
              <a:rPr lang="en-US" dirty="0" smtClean="0"/>
              <a:t>our forgiveness, our Lord, and to You is the final </a:t>
            </a:r>
            <a:r>
              <a:rPr lang="en-US" dirty="0" err="1" smtClean="0"/>
              <a:t>destinatinon</a:t>
            </a:r>
            <a:r>
              <a:rPr lang="en-US" dirty="0" smtClean="0"/>
              <a:t>’ “ (2:285)</a:t>
            </a:r>
            <a:endParaRPr lang="en-US" dirty="0"/>
          </a:p>
        </p:txBody>
      </p:sp>
    </p:spTree>
    <p:extLst>
      <p:ext uri="{BB962C8B-B14F-4D97-AF65-F5344CB8AC3E}">
        <p14:creationId xmlns:p14="http://schemas.microsoft.com/office/powerpoint/2010/main" val="3907956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5088"/>
            <a:ext cx="8229600" cy="4525963"/>
          </a:xfrm>
        </p:spPr>
        <p:txBody>
          <a:bodyPr/>
          <a:lstStyle/>
          <a:p>
            <a:r>
              <a:rPr lang="en-US" dirty="0" smtClean="0"/>
              <a:t>“Indeed, those who disbelieve in Allah and His messengers and wish to discriminate between Allah and His messengers and say: ‘we believe in some and disbelieve in others’ and wish to adopt a way in between – those are the disbelievers and truly, and We have prepared for the disbelievers a humiliating punishment”</a:t>
            </a:r>
          </a:p>
          <a:p>
            <a:r>
              <a:rPr lang="en-US" dirty="0" err="1" smtClean="0"/>
              <a:t>Nisa</a:t>
            </a:r>
            <a:r>
              <a:rPr lang="en-US" dirty="0" smtClean="0"/>
              <a:t> 4:150, 151</a:t>
            </a:r>
            <a:endParaRPr lang="en-US" dirty="0"/>
          </a:p>
        </p:txBody>
      </p:sp>
    </p:spTree>
    <p:extLst>
      <p:ext uri="{BB962C8B-B14F-4D97-AF65-F5344CB8AC3E}">
        <p14:creationId xmlns:p14="http://schemas.microsoft.com/office/powerpoint/2010/main" val="141569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Needed Them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Just as Allah sent the queen bee to the bee’s, he sent the prophets to us as a guide to the right path</a:t>
            </a:r>
          </a:p>
          <a:p>
            <a:pPr marL="0" indent="0">
              <a:buNone/>
            </a:pPr>
            <a:r>
              <a:rPr lang="en-US" dirty="0" smtClean="0"/>
              <a:t> </a:t>
            </a:r>
          </a:p>
          <a:p>
            <a:pPr marL="0" indent="0">
              <a:buNone/>
            </a:pPr>
            <a:r>
              <a:rPr lang="en-US" dirty="0" smtClean="0"/>
              <a:t>“It is He who sent forth among the unlettered an apostle of their own to recite to them His revelations, to purify them and to instruct them in the scriptures and wisdom” 62:2</a:t>
            </a:r>
            <a:endParaRPr lang="en-US" dirty="0"/>
          </a:p>
          <a:p>
            <a:pPr marL="0" indent="0">
              <a:buNone/>
            </a:pPr>
            <a:endParaRPr lang="en-US" dirty="0"/>
          </a:p>
        </p:txBody>
      </p:sp>
    </p:spTree>
    <p:extLst>
      <p:ext uri="{BB962C8B-B14F-4D97-AF65-F5344CB8AC3E}">
        <p14:creationId xmlns:p14="http://schemas.microsoft.com/office/powerpoint/2010/main" val="116518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688"/>
            <a:ext cx="8437891" cy="892903"/>
          </a:xfrm>
        </p:spPr>
        <p:txBody>
          <a:bodyPr>
            <a:normAutofit/>
          </a:bodyPr>
          <a:lstStyle/>
          <a:p>
            <a:r>
              <a:rPr lang="en-US" dirty="0" smtClean="0"/>
              <a:t>6 Characteristics of the Prophets </a:t>
            </a:r>
            <a:endParaRPr lang="en-US" dirty="0"/>
          </a:p>
        </p:txBody>
      </p:sp>
      <p:sp>
        <p:nvSpPr>
          <p:cNvPr id="3" name="Content Placeholder 2"/>
          <p:cNvSpPr>
            <a:spLocks noGrp="1"/>
          </p:cNvSpPr>
          <p:nvPr>
            <p:ph idx="1"/>
          </p:nvPr>
        </p:nvSpPr>
        <p:spPr>
          <a:xfrm>
            <a:off x="457200" y="1600200"/>
            <a:ext cx="8229600" cy="5066818"/>
          </a:xfrm>
        </p:spPr>
        <p:txBody>
          <a:bodyPr>
            <a:normAutofit lnSpcReduction="10000"/>
          </a:bodyPr>
          <a:lstStyle/>
          <a:p>
            <a:r>
              <a:rPr lang="en-US" dirty="0" smtClean="0"/>
              <a:t>They were all humans </a:t>
            </a:r>
          </a:p>
          <a:p>
            <a:r>
              <a:rPr lang="en-US" dirty="0" smtClean="0"/>
              <a:t>They were chosen by Allah</a:t>
            </a:r>
          </a:p>
          <a:p>
            <a:r>
              <a:rPr lang="en-US" dirty="0" smtClean="0"/>
              <a:t>“Allah knows best whom to entrust with His message” 6:124</a:t>
            </a:r>
          </a:p>
          <a:p>
            <a:r>
              <a:rPr lang="en-US" dirty="0" smtClean="0"/>
              <a:t>They were all trustworthy and righteous in every way</a:t>
            </a:r>
          </a:p>
          <a:p>
            <a:r>
              <a:rPr lang="en-US" dirty="0" err="1" smtClean="0"/>
              <a:t>Fetanet</a:t>
            </a:r>
            <a:r>
              <a:rPr lang="en-US" dirty="0" smtClean="0"/>
              <a:t> – this means their level of intelligence was much higher than ours. So much so that they were able to solve the worlds hardest problems over a cup of tea </a:t>
            </a:r>
          </a:p>
          <a:p>
            <a:r>
              <a:rPr lang="en-US" dirty="0" smtClean="0"/>
              <a:t>They were protected from sinning</a:t>
            </a:r>
          </a:p>
          <a:p>
            <a:r>
              <a:rPr lang="en-US" dirty="0" smtClean="0"/>
              <a:t>They wholly gave us the messages they received from Allah and taught us how to live our lives accordingly in perfection.</a:t>
            </a:r>
          </a:p>
          <a:p>
            <a:endParaRPr lang="en-US" dirty="0"/>
          </a:p>
        </p:txBody>
      </p:sp>
    </p:spTree>
    <p:extLst>
      <p:ext uri="{BB962C8B-B14F-4D97-AF65-F5344CB8AC3E}">
        <p14:creationId xmlns:p14="http://schemas.microsoft.com/office/powerpoint/2010/main" val="3788237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2716</TotalTime>
  <Words>2148</Words>
  <Application>Microsoft Macintosh PowerPoint</Application>
  <PresentationFormat>On-screen Show (4:3)</PresentationFormat>
  <Paragraphs>93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Belief in the Prophets</vt:lpstr>
      <vt:lpstr>Nabuwwat = Prophethood</vt:lpstr>
      <vt:lpstr>Rasul and Nabi</vt:lpstr>
      <vt:lpstr>Rasul and Nabi</vt:lpstr>
      <vt:lpstr>Rasul and Nabi</vt:lpstr>
      <vt:lpstr>Rasul and Nabi</vt:lpstr>
      <vt:lpstr>PowerPoint Presentation</vt:lpstr>
      <vt:lpstr>Why We Needed Them</vt:lpstr>
      <vt:lpstr>6 Characteristics of the Prophets </vt:lpstr>
      <vt:lpstr>The number of Prophets </vt:lpstr>
      <vt:lpstr>PowerPoint Presentation</vt:lpstr>
      <vt:lpstr>A brief look into the daily life of Prophet Muhammed (SAW)</vt:lpstr>
      <vt:lpstr>Prophet Muhammed (SAW)</vt:lpstr>
      <vt:lpstr>Morning</vt:lpstr>
      <vt:lpstr>Morning</vt:lpstr>
      <vt:lpstr>After Duha namaz</vt:lpstr>
      <vt:lpstr>Dhuhr (ogle)</vt:lpstr>
      <vt:lpstr>  Asr (ikindi)</vt:lpstr>
      <vt:lpstr>Maghrib (aksam)</vt:lpstr>
      <vt:lpstr>Isha’a (yatsi)</vt:lpstr>
      <vt:lpstr>Other examples </vt:lpstr>
      <vt:lpstr>His nights </vt:lpstr>
      <vt:lpstr>PowerPoint Presentation</vt:lpstr>
      <vt:lpstr>PowerPoint Presentation</vt:lpstr>
      <vt:lpstr>The End</vt:lpstr>
    </vt:vector>
  </TitlesOfParts>
  <Company>tafm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in the Prophets</dc:title>
  <dc:creator>Bilal Eksili</dc:creator>
  <cp:lastModifiedBy>Bilal Eksili</cp:lastModifiedBy>
  <cp:revision>17</cp:revision>
  <dcterms:created xsi:type="dcterms:W3CDTF">2013-04-24T23:20:52Z</dcterms:created>
  <dcterms:modified xsi:type="dcterms:W3CDTF">2013-04-26T20:37:44Z</dcterms:modified>
</cp:coreProperties>
</file>