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84" r:id="rId3"/>
    <p:sldId id="315" r:id="rId4"/>
    <p:sldId id="257" r:id="rId5"/>
    <p:sldId id="259" r:id="rId6"/>
    <p:sldId id="263" r:id="rId7"/>
    <p:sldId id="289" r:id="rId8"/>
    <p:sldId id="260" r:id="rId9"/>
    <p:sldId id="261" r:id="rId10"/>
    <p:sldId id="316" r:id="rId11"/>
    <p:sldId id="318" r:id="rId12"/>
    <p:sldId id="325" r:id="rId13"/>
    <p:sldId id="288" r:id="rId14"/>
    <p:sldId id="317" r:id="rId15"/>
    <p:sldId id="308" r:id="rId16"/>
    <p:sldId id="324" r:id="rId17"/>
    <p:sldId id="319" r:id="rId18"/>
    <p:sldId id="294" r:id="rId19"/>
    <p:sldId id="292" r:id="rId20"/>
    <p:sldId id="321" r:id="rId21"/>
    <p:sldId id="295" r:id="rId22"/>
    <p:sldId id="296" r:id="rId23"/>
    <p:sldId id="297" r:id="rId24"/>
    <p:sldId id="322" r:id="rId25"/>
    <p:sldId id="298" r:id="rId26"/>
    <p:sldId id="258" r:id="rId27"/>
    <p:sldId id="299" r:id="rId28"/>
    <p:sldId id="290" r:id="rId29"/>
    <p:sldId id="300" r:id="rId30"/>
    <p:sldId id="302" r:id="rId31"/>
    <p:sldId id="320" r:id="rId32"/>
    <p:sldId id="303" r:id="rId33"/>
    <p:sldId id="304" r:id="rId34"/>
    <p:sldId id="307" r:id="rId35"/>
    <p:sldId id="305" r:id="rId36"/>
    <p:sldId id="312" r:id="rId37"/>
    <p:sldId id="310" r:id="rId38"/>
    <p:sldId id="301" r:id="rId39"/>
    <p:sldId id="313" r:id="rId40"/>
    <p:sldId id="314" r:id="rId41"/>
    <p:sldId id="306" r:id="rId42"/>
    <p:sldId id="278" r:id="rId4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116EE0-F8FF-FD4D-BDAC-E62FF584D3D5}" type="doc">
      <dgm:prSet loTypeId="urn:microsoft.com/office/officeart/2005/8/layout/radial1" loCatId="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C8F2F2E-A343-CC48-9E43-6DF90D42D9C9}">
      <dgm:prSet phldrT="[Text]"/>
      <dgm:spPr/>
      <dgm:t>
        <a:bodyPr/>
        <a:lstStyle/>
        <a:p>
          <a:r>
            <a:rPr lang="en-US" b="1" dirty="0" smtClean="0"/>
            <a:t>I am independent from God</a:t>
          </a:r>
          <a:endParaRPr lang="en-US" b="1" dirty="0"/>
        </a:p>
      </dgm:t>
    </dgm:pt>
    <dgm:pt modelId="{C75C80C4-FFB5-6742-B096-023CD15D14C0}" type="parTrans" cxnId="{5102A3D7-B631-CB4C-AFBA-473A781B9F16}">
      <dgm:prSet/>
      <dgm:spPr/>
      <dgm:t>
        <a:bodyPr/>
        <a:lstStyle/>
        <a:p>
          <a:endParaRPr lang="en-US"/>
        </a:p>
      </dgm:t>
    </dgm:pt>
    <dgm:pt modelId="{2835273B-877E-E449-A541-E14B268432C5}" type="sibTrans" cxnId="{5102A3D7-B631-CB4C-AFBA-473A781B9F16}">
      <dgm:prSet/>
      <dgm:spPr/>
      <dgm:t>
        <a:bodyPr/>
        <a:lstStyle/>
        <a:p>
          <a:endParaRPr lang="en-US"/>
        </a:p>
      </dgm:t>
    </dgm:pt>
    <dgm:pt modelId="{B40621DB-4624-704B-887C-FBC1A4DE7DF1}">
      <dgm:prSet phldrT="[Text]"/>
      <dgm:spPr/>
      <dgm:t>
        <a:bodyPr/>
        <a:lstStyle/>
        <a:p>
          <a:r>
            <a:rPr lang="en-US" dirty="0" smtClean="0"/>
            <a:t>Despair</a:t>
          </a:r>
          <a:endParaRPr lang="en-US" dirty="0"/>
        </a:p>
      </dgm:t>
    </dgm:pt>
    <dgm:pt modelId="{D4603322-D100-F442-96AA-D25A757E6EF6}" type="parTrans" cxnId="{EDF217BB-F750-974C-9064-389C20BE74D8}">
      <dgm:prSet/>
      <dgm:spPr/>
      <dgm:t>
        <a:bodyPr/>
        <a:lstStyle/>
        <a:p>
          <a:endParaRPr lang="en-US" dirty="0"/>
        </a:p>
      </dgm:t>
    </dgm:pt>
    <dgm:pt modelId="{5E92079B-144F-A341-8B20-95A8DB77B646}" type="sibTrans" cxnId="{EDF217BB-F750-974C-9064-389C20BE74D8}">
      <dgm:prSet/>
      <dgm:spPr/>
      <dgm:t>
        <a:bodyPr/>
        <a:lstStyle/>
        <a:p>
          <a:endParaRPr lang="en-US"/>
        </a:p>
      </dgm:t>
    </dgm:pt>
    <dgm:pt modelId="{73082D85-86C5-A74D-BACC-A3A3007EDC2E}">
      <dgm:prSet phldrT="[Text]"/>
      <dgm:spPr/>
      <dgm:t>
        <a:bodyPr/>
        <a:lstStyle/>
        <a:p>
          <a:r>
            <a:rPr lang="en-US" dirty="0" smtClean="0"/>
            <a:t>Self-admiration</a:t>
          </a:r>
          <a:endParaRPr lang="en-US" dirty="0"/>
        </a:p>
      </dgm:t>
    </dgm:pt>
    <dgm:pt modelId="{72D85CEB-AFFD-FA4D-B56A-8D2614D7D8C3}" type="parTrans" cxnId="{8D21CD5B-46A5-184C-B859-02CD96F0BA4F}">
      <dgm:prSet/>
      <dgm:spPr/>
      <dgm:t>
        <a:bodyPr/>
        <a:lstStyle/>
        <a:p>
          <a:endParaRPr lang="en-US" dirty="0"/>
        </a:p>
      </dgm:t>
    </dgm:pt>
    <dgm:pt modelId="{8F191B28-5632-3D49-91FE-548438A21D49}" type="sibTrans" cxnId="{8D21CD5B-46A5-184C-B859-02CD96F0BA4F}">
      <dgm:prSet/>
      <dgm:spPr/>
      <dgm:t>
        <a:bodyPr/>
        <a:lstStyle/>
        <a:p>
          <a:endParaRPr lang="en-US"/>
        </a:p>
      </dgm:t>
    </dgm:pt>
    <dgm:pt modelId="{56637E9F-439D-0941-9953-9F4EFD6E39CD}">
      <dgm:prSet phldrT="[Text]"/>
      <dgm:spPr/>
      <dgm:t>
        <a:bodyPr/>
        <a:lstStyle/>
        <a:p>
          <a:r>
            <a:rPr lang="en-US" dirty="0" smtClean="0"/>
            <a:t>Vanity</a:t>
          </a:r>
          <a:endParaRPr lang="en-US" dirty="0"/>
        </a:p>
      </dgm:t>
    </dgm:pt>
    <dgm:pt modelId="{DD9E8C3B-BA76-E54F-8A42-D566D589A656}" type="parTrans" cxnId="{3D3A3460-3D1A-2B4A-9E33-50950632569E}">
      <dgm:prSet/>
      <dgm:spPr/>
      <dgm:t>
        <a:bodyPr/>
        <a:lstStyle/>
        <a:p>
          <a:endParaRPr lang="en-US" dirty="0"/>
        </a:p>
      </dgm:t>
    </dgm:pt>
    <dgm:pt modelId="{9A3CE62D-EA65-7549-84DF-3A9DDC3B9B71}" type="sibTrans" cxnId="{3D3A3460-3D1A-2B4A-9E33-50950632569E}">
      <dgm:prSet/>
      <dgm:spPr/>
      <dgm:t>
        <a:bodyPr/>
        <a:lstStyle/>
        <a:p>
          <a:endParaRPr lang="en-US"/>
        </a:p>
      </dgm:t>
    </dgm:pt>
    <dgm:pt modelId="{F8AA5729-443C-184C-8D60-60DC86E5E0A9}">
      <dgm:prSet phldrT="[Text]"/>
      <dgm:spPr/>
      <dgm:t>
        <a:bodyPr/>
        <a:lstStyle/>
        <a:p>
          <a:r>
            <a:rPr lang="en-US" dirty="0" smtClean="0"/>
            <a:t>Mistrust</a:t>
          </a:r>
          <a:endParaRPr lang="en-US" dirty="0"/>
        </a:p>
      </dgm:t>
    </dgm:pt>
    <dgm:pt modelId="{77B6A892-4349-7447-BCB8-C2BD365DF6D8}" type="parTrans" cxnId="{8D896EB2-F807-B64D-A42D-9CBB228902EC}">
      <dgm:prSet/>
      <dgm:spPr/>
      <dgm:t>
        <a:bodyPr/>
        <a:lstStyle/>
        <a:p>
          <a:endParaRPr lang="en-US" dirty="0"/>
        </a:p>
      </dgm:t>
    </dgm:pt>
    <dgm:pt modelId="{74222745-A18F-AA47-9519-978AF2CDA037}" type="sibTrans" cxnId="{8D896EB2-F807-B64D-A42D-9CBB228902EC}">
      <dgm:prSet/>
      <dgm:spPr/>
      <dgm:t>
        <a:bodyPr/>
        <a:lstStyle/>
        <a:p>
          <a:endParaRPr lang="en-US"/>
        </a:p>
      </dgm:t>
    </dgm:pt>
    <dgm:pt modelId="{D0114182-DFBC-264C-8278-9909CA0FB37C}" type="pres">
      <dgm:prSet presAssocID="{DB116EE0-F8FF-FD4D-BDAC-E62FF584D3D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800798-48A4-344A-ABDB-F304557C1922}" type="pres">
      <dgm:prSet presAssocID="{EC8F2F2E-A343-CC48-9E43-6DF90D42D9C9}" presName="centerShape" presStyleLbl="node0" presStyleIdx="0" presStyleCnt="1"/>
      <dgm:spPr/>
      <dgm:t>
        <a:bodyPr/>
        <a:lstStyle/>
        <a:p>
          <a:endParaRPr lang="en-US"/>
        </a:p>
      </dgm:t>
    </dgm:pt>
    <dgm:pt modelId="{E927995A-D604-9841-B2C2-10FBDA828493}" type="pres">
      <dgm:prSet presAssocID="{D4603322-D100-F442-96AA-D25A757E6EF6}" presName="Name9" presStyleLbl="parChTrans1D2" presStyleIdx="0" presStyleCnt="4"/>
      <dgm:spPr/>
      <dgm:t>
        <a:bodyPr/>
        <a:lstStyle/>
        <a:p>
          <a:endParaRPr lang="en-US"/>
        </a:p>
      </dgm:t>
    </dgm:pt>
    <dgm:pt modelId="{C737DCDA-02A0-0B46-857B-9CD148D27239}" type="pres">
      <dgm:prSet presAssocID="{D4603322-D100-F442-96AA-D25A757E6EF6}" presName="connTx" presStyleLbl="parChTrans1D2" presStyleIdx="0" presStyleCnt="4"/>
      <dgm:spPr/>
      <dgm:t>
        <a:bodyPr/>
        <a:lstStyle/>
        <a:p>
          <a:endParaRPr lang="en-US"/>
        </a:p>
      </dgm:t>
    </dgm:pt>
    <dgm:pt modelId="{BA31AE3B-AEED-3B48-8412-B4D7E4C307CE}" type="pres">
      <dgm:prSet presAssocID="{B40621DB-4624-704B-887C-FBC1A4DE7DF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CBEA0-7554-2447-8EE1-FE86E8E3B479}" type="pres">
      <dgm:prSet presAssocID="{72D85CEB-AFFD-FA4D-B56A-8D2614D7D8C3}" presName="Name9" presStyleLbl="parChTrans1D2" presStyleIdx="1" presStyleCnt="4"/>
      <dgm:spPr/>
      <dgm:t>
        <a:bodyPr/>
        <a:lstStyle/>
        <a:p>
          <a:endParaRPr lang="en-US"/>
        </a:p>
      </dgm:t>
    </dgm:pt>
    <dgm:pt modelId="{594CB7B0-DF88-B54F-B2CC-71EEB9517887}" type="pres">
      <dgm:prSet presAssocID="{72D85CEB-AFFD-FA4D-B56A-8D2614D7D8C3}" presName="connTx" presStyleLbl="parChTrans1D2" presStyleIdx="1" presStyleCnt="4"/>
      <dgm:spPr/>
      <dgm:t>
        <a:bodyPr/>
        <a:lstStyle/>
        <a:p>
          <a:endParaRPr lang="en-US"/>
        </a:p>
      </dgm:t>
    </dgm:pt>
    <dgm:pt modelId="{82032356-4ADA-314C-B868-3D8C49D519C7}" type="pres">
      <dgm:prSet presAssocID="{73082D85-86C5-A74D-BACC-A3A3007EDC2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44D59-ABBD-AE40-9F43-207B7C99ED12}" type="pres">
      <dgm:prSet presAssocID="{DD9E8C3B-BA76-E54F-8A42-D566D589A656}" presName="Name9" presStyleLbl="parChTrans1D2" presStyleIdx="2" presStyleCnt="4"/>
      <dgm:spPr/>
      <dgm:t>
        <a:bodyPr/>
        <a:lstStyle/>
        <a:p>
          <a:endParaRPr lang="en-US"/>
        </a:p>
      </dgm:t>
    </dgm:pt>
    <dgm:pt modelId="{8865B587-CA98-9744-A151-A27396C5BA73}" type="pres">
      <dgm:prSet presAssocID="{DD9E8C3B-BA76-E54F-8A42-D566D589A656}" presName="connTx" presStyleLbl="parChTrans1D2" presStyleIdx="2" presStyleCnt="4"/>
      <dgm:spPr/>
      <dgm:t>
        <a:bodyPr/>
        <a:lstStyle/>
        <a:p>
          <a:endParaRPr lang="en-US"/>
        </a:p>
      </dgm:t>
    </dgm:pt>
    <dgm:pt modelId="{1EA2E807-0CE5-1440-9BDC-6C2EA0952650}" type="pres">
      <dgm:prSet presAssocID="{56637E9F-439D-0941-9953-9F4EFD6E39C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FB5EE1-AAA0-224B-9C67-FF54D30A9B31}" type="pres">
      <dgm:prSet presAssocID="{77B6A892-4349-7447-BCB8-C2BD365DF6D8}" presName="Name9" presStyleLbl="parChTrans1D2" presStyleIdx="3" presStyleCnt="4"/>
      <dgm:spPr/>
      <dgm:t>
        <a:bodyPr/>
        <a:lstStyle/>
        <a:p>
          <a:endParaRPr lang="en-US"/>
        </a:p>
      </dgm:t>
    </dgm:pt>
    <dgm:pt modelId="{49FA43BA-2A53-3F47-A546-5CE018A89610}" type="pres">
      <dgm:prSet presAssocID="{77B6A892-4349-7447-BCB8-C2BD365DF6D8}" presName="connTx" presStyleLbl="parChTrans1D2" presStyleIdx="3" presStyleCnt="4"/>
      <dgm:spPr/>
      <dgm:t>
        <a:bodyPr/>
        <a:lstStyle/>
        <a:p>
          <a:endParaRPr lang="en-US"/>
        </a:p>
      </dgm:t>
    </dgm:pt>
    <dgm:pt modelId="{B358C192-3411-DD40-BE4D-FBCC13A67843}" type="pres">
      <dgm:prSet presAssocID="{F8AA5729-443C-184C-8D60-60DC86E5E0A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041220-2723-F54B-AA91-58F4CF106BF8}" type="presOf" srcId="{F8AA5729-443C-184C-8D60-60DC86E5E0A9}" destId="{B358C192-3411-DD40-BE4D-FBCC13A67843}" srcOrd="0" destOrd="0" presId="urn:microsoft.com/office/officeart/2005/8/layout/radial1"/>
    <dgm:cxn modelId="{DA3736F1-DA99-5D40-9A77-B14856CAE016}" type="presOf" srcId="{DB116EE0-F8FF-FD4D-BDAC-E62FF584D3D5}" destId="{D0114182-DFBC-264C-8278-9909CA0FB37C}" srcOrd="0" destOrd="0" presId="urn:microsoft.com/office/officeart/2005/8/layout/radial1"/>
    <dgm:cxn modelId="{3D3A3460-3D1A-2B4A-9E33-50950632569E}" srcId="{EC8F2F2E-A343-CC48-9E43-6DF90D42D9C9}" destId="{56637E9F-439D-0941-9953-9F4EFD6E39CD}" srcOrd="2" destOrd="0" parTransId="{DD9E8C3B-BA76-E54F-8A42-D566D589A656}" sibTransId="{9A3CE62D-EA65-7549-84DF-3A9DDC3B9B71}"/>
    <dgm:cxn modelId="{F0BDBD17-94EC-294D-BFD2-88E0B1050E21}" type="presOf" srcId="{EC8F2F2E-A343-CC48-9E43-6DF90D42D9C9}" destId="{78800798-48A4-344A-ABDB-F304557C1922}" srcOrd="0" destOrd="0" presId="urn:microsoft.com/office/officeart/2005/8/layout/radial1"/>
    <dgm:cxn modelId="{92DA8A28-F76A-F847-8631-AA0ED46DBCB0}" type="presOf" srcId="{DD9E8C3B-BA76-E54F-8A42-D566D589A656}" destId="{B5744D59-ABBD-AE40-9F43-207B7C99ED12}" srcOrd="0" destOrd="0" presId="urn:microsoft.com/office/officeart/2005/8/layout/radial1"/>
    <dgm:cxn modelId="{8D896EB2-F807-B64D-A42D-9CBB228902EC}" srcId="{EC8F2F2E-A343-CC48-9E43-6DF90D42D9C9}" destId="{F8AA5729-443C-184C-8D60-60DC86E5E0A9}" srcOrd="3" destOrd="0" parTransId="{77B6A892-4349-7447-BCB8-C2BD365DF6D8}" sibTransId="{74222745-A18F-AA47-9519-978AF2CDA037}"/>
    <dgm:cxn modelId="{CAD54987-681D-F64F-999E-6E57A2CB5379}" type="presOf" srcId="{72D85CEB-AFFD-FA4D-B56A-8D2614D7D8C3}" destId="{594CB7B0-DF88-B54F-B2CC-71EEB9517887}" srcOrd="1" destOrd="0" presId="urn:microsoft.com/office/officeart/2005/8/layout/radial1"/>
    <dgm:cxn modelId="{125C6563-8AFE-8442-AADB-EACE9CCFAD80}" type="presOf" srcId="{77B6A892-4349-7447-BCB8-C2BD365DF6D8}" destId="{49FB5EE1-AAA0-224B-9C67-FF54D30A9B31}" srcOrd="0" destOrd="0" presId="urn:microsoft.com/office/officeart/2005/8/layout/radial1"/>
    <dgm:cxn modelId="{5102A3D7-B631-CB4C-AFBA-473A781B9F16}" srcId="{DB116EE0-F8FF-FD4D-BDAC-E62FF584D3D5}" destId="{EC8F2F2E-A343-CC48-9E43-6DF90D42D9C9}" srcOrd="0" destOrd="0" parTransId="{C75C80C4-FFB5-6742-B096-023CD15D14C0}" sibTransId="{2835273B-877E-E449-A541-E14B268432C5}"/>
    <dgm:cxn modelId="{C7342271-4852-0B4D-8FC4-103E47B0799C}" type="presOf" srcId="{B40621DB-4624-704B-887C-FBC1A4DE7DF1}" destId="{BA31AE3B-AEED-3B48-8412-B4D7E4C307CE}" srcOrd="0" destOrd="0" presId="urn:microsoft.com/office/officeart/2005/8/layout/radial1"/>
    <dgm:cxn modelId="{BD0AADB3-A98F-164F-A3AA-87D4BF945974}" type="presOf" srcId="{72D85CEB-AFFD-FA4D-B56A-8D2614D7D8C3}" destId="{CEBCBEA0-7554-2447-8EE1-FE86E8E3B479}" srcOrd="0" destOrd="0" presId="urn:microsoft.com/office/officeart/2005/8/layout/radial1"/>
    <dgm:cxn modelId="{FBFF072D-8F10-B84D-9E72-DD367572D47B}" type="presOf" srcId="{D4603322-D100-F442-96AA-D25A757E6EF6}" destId="{E927995A-D604-9841-B2C2-10FBDA828493}" srcOrd="0" destOrd="0" presId="urn:microsoft.com/office/officeart/2005/8/layout/radial1"/>
    <dgm:cxn modelId="{8D21CD5B-46A5-184C-B859-02CD96F0BA4F}" srcId="{EC8F2F2E-A343-CC48-9E43-6DF90D42D9C9}" destId="{73082D85-86C5-A74D-BACC-A3A3007EDC2E}" srcOrd="1" destOrd="0" parTransId="{72D85CEB-AFFD-FA4D-B56A-8D2614D7D8C3}" sibTransId="{8F191B28-5632-3D49-91FE-548438A21D49}"/>
    <dgm:cxn modelId="{9BA11020-851D-DB46-A4D0-E40AEE07D854}" type="presOf" srcId="{DD9E8C3B-BA76-E54F-8A42-D566D589A656}" destId="{8865B587-CA98-9744-A151-A27396C5BA73}" srcOrd="1" destOrd="0" presId="urn:microsoft.com/office/officeart/2005/8/layout/radial1"/>
    <dgm:cxn modelId="{E2B85412-F690-3D4A-83C1-9DD5074A9976}" type="presOf" srcId="{73082D85-86C5-A74D-BACC-A3A3007EDC2E}" destId="{82032356-4ADA-314C-B868-3D8C49D519C7}" srcOrd="0" destOrd="0" presId="urn:microsoft.com/office/officeart/2005/8/layout/radial1"/>
    <dgm:cxn modelId="{03A13060-CEB9-8740-AB66-3620E1F90655}" type="presOf" srcId="{D4603322-D100-F442-96AA-D25A757E6EF6}" destId="{C737DCDA-02A0-0B46-857B-9CD148D27239}" srcOrd="1" destOrd="0" presId="urn:microsoft.com/office/officeart/2005/8/layout/radial1"/>
    <dgm:cxn modelId="{3916C38D-5E82-6547-8648-B8B8FF9DF6B0}" type="presOf" srcId="{56637E9F-439D-0941-9953-9F4EFD6E39CD}" destId="{1EA2E807-0CE5-1440-9BDC-6C2EA0952650}" srcOrd="0" destOrd="0" presId="urn:microsoft.com/office/officeart/2005/8/layout/radial1"/>
    <dgm:cxn modelId="{EDF217BB-F750-974C-9064-389C20BE74D8}" srcId="{EC8F2F2E-A343-CC48-9E43-6DF90D42D9C9}" destId="{B40621DB-4624-704B-887C-FBC1A4DE7DF1}" srcOrd="0" destOrd="0" parTransId="{D4603322-D100-F442-96AA-D25A757E6EF6}" sibTransId="{5E92079B-144F-A341-8B20-95A8DB77B646}"/>
    <dgm:cxn modelId="{1DAD32E2-EF7C-FE48-BDAA-091790793754}" type="presOf" srcId="{77B6A892-4349-7447-BCB8-C2BD365DF6D8}" destId="{49FA43BA-2A53-3F47-A546-5CE018A89610}" srcOrd="1" destOrd="0" presId="urn:microsoft.com/office/officeart/2005/8/layout/radial1"/>
    <dgm:cxn modelId="{58520496-79E1-9C4E-B632-C462CA0EB7A0}" type="presParOf" srcId="{D0114182-DFBC-264C-8278-9909CA0FB37C}" destId="{78800798-48A4-344A-ABDB-F304557C1922}" srcOrd="0" destOrd="0" presId="urn:microsoft.com/office/officeart/2005/8/layout/radial1"/>
    <dgm:cxn modelId="{09E9D2BA-AC11-D643-9733-C6FF48D87CB2}" type="presParOf" srcId="{D0114182-DFBC-264C-8278-9909CA0FB37C}" destId="{E927995A-D604-9841-B2C2-10FBDA828493}" srcOrd="1" destOrd="0" presId="urn:microsoft.com/office/officeart/2005/8/layout/radial1"/>
    <dgm:cxn modelId="{B43E4EF3-DDBD-8548-9BB4-2A6C2443316C}" type="presParOf" srcId="{E927995A-D604-9841-B2C2-10FBDA828493}" destId="{C737DCDA-02A0-0B46-857B-9CD148D27239}" srcOrd="0" destOrd="0" presId="urn:microsoft.com/office/officeart/2005/8/layout/radial1"/>
    <dgm:cxn modelId="{7A2AB066-5EBA-8B47-8605-978C29F5E80D}" type="presParOf" srcId="{D0114182-DFBC-264C-8278-9909CA0FB37C}" destId="{BA31AE3B-AEED-3B48-8412-B4D7E4C307CE}" srcOrd="2" destOrd="0" presId="urn:microsoft.com/office/officeart/2005/8/layout/radial1"/>
    <dgm:cxn modelId="{BCDB80FC-E736-AA4F-9553-6064AFBC9759}" type="presParOf" srcId="{D0114182-DFBC-264C-8278-9909CA0FB37C}" destId="{CEBCBEA0-7554-2447-8EE1-FE86E8E3B479}" srcOrd="3" destOrd="0" presId="urn:microsoft.com/office/officeart/2005/8/layout/radial1"/>
    <dgm:cxn modelId="{793FC28C-EB66-C348-96E5-BE1BE7E5CE4F}" type="presParOf" srcId="{CEBCBEA0-7554-2447-8EE1-FE86E8E3B479}" destId="{594CB7B0-DF88-B54F-B2CC-71EEB9517887}" srcOrd="0" destOrd="0" presId="urn:microsoft.com/office/officeart/2005/8/layout/radial1"/>
    <dgm:cxn modelId="{13B7B5E1-07DA-D54E-927D-11FA93579DC2}" type="presParOf" srcId="{D0114182-DFBC-264C-8278-9909CA0FB37C}" destId="{82032356-4ADA-314C-B868-3D8C49D519C7}" srcOrd="4" destOrd="0" presId="urn:microsoft.com/office/officeart/2005/8/layout/radial1"/>
    <dgm:cxn modelId="{F4F18DE6-0D1C-A746-89B8-6FEFA30D3DB8}" type="presParOf" srcId="{D0114182-DFBC-264C-8278-9909CA0FB37C}" destId="{B5744D59-ABBD-AE40-9F43-207B7C99ED12}" srcOrd="5" destOrd="0" presId="urn:microsoft.com/office/officeart/2005/8/layout/radial1"/>
    <dgm:cxn modelId="{2F2D48D8-60F8-284F-993B-0311D88FA33E}" type="presParOf" srcId="{B5744D59-ABBD-AE40-9F43-207B7C99ED12}" destId="{8865B587-CA98-9744-A151-A27396C5BA73}" srcOrd="0" destOrd="0" presId="urn:microsoft.com/office/officeart/2005/8/layout/radial1"/>
    <dgm:cxn modelId="{31602730-74DE-E940-B2C3-C90020A84CFF}" type="presParOf" srcId="{D0114182-DFBC-264C-8278-9909CA0FB37C}" destId="{1EA2E807-0CE5-1440-9BDC-6C2EA0952650}" srcOrd="6" destOrd="0" presId="urn:microsoft.com/office/officeart/2005/8/layout/radial1"/>
    <dgm:cxn modelId="{073A5A3F-E0FC-6945-B3FF-2E0D4E4BA88A}" type="presParOf" srcId="{D0114182-DFBC-264C-8278-9909CA0FB37C}" destId="{49FB5EE1-AAA0-224B-9C67-FF54D30A9B31}" srcOrd="7" destOrd="0" presId="urn:microsoft.com/office/officeart/2005/8/layout/radial1"/>
    <dgm:cxn modelId="{097C77A5-4BB2-F545-9CBE-796523EB5F92}" type="presParOf" srcId="{49FB5EE1-AAA0-224B-9C67-FF54D30A9B31}" destId="{49FA43BA-2A53-3F47-A546-5CE018A89610}" srcOrd="0" destOrd="0" presId="urn:microsoft.com/office/officeart/2005/8/layout/radial1"/>
    <dgm:cxn modelId="{A7848DB8-C312-264C-A5D5-AD19C2924D47}" type="presParOf" srcId="{D0114182-DFBC-264C-8278-9909CA0FB37C}" destId="{B358C192-3411-DD40-BE4D-FBCC13A67843}" srcOrd="8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F1AC94-CBDA-144E-9EA7-73B950CD1CE7}" type="doc">
      <dgm:prSet loTypeId="urn:microsoft.com/office/officeart/2005/8/layout/process4" loCatId="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981933DD-253F-8D46-B01A-1436E49B525E}">
      <dgm:prSet phldrT="[Text]"/>
      <dgm:spPr/>
      <dgm:t>
        <a:bodyPr/>
        <a:lstStyle/>
        <a:p>
          <a:r>
            <a:rPr lang="en-US" dirty="0" smtClean="0"/>
            <a:t>Beliefs (Ingrained Thoughts)</a:t>
          </a:r>
          <a:endParaRPr lang="en-US" dirty="0"/>
        </a:p>
      </dgm:t>
    </dgm:pt>
    <dgm:pt modelId="{88568838-4F77-9740-B747-B792B91E86AC}" type="parTrans" cxnId="{B471F859-B841-664F-B8E7-5346100A383B}">
      <dgm:prSet/>
      <dgm:spPr/>
      <dgm:t>
        <a:bodyPr/>
        <a:lstStyle/>
        <a:p>
          <a:endParaRPr lang="en-US"/>
        </a:p>
      </dgm:t>
    </dgm:pt>
    <dgm:pt modelId="{C5D4C4F1-C508-9E42-AB74-AFB702FC5B1C}" type="sibTrans" cxnId="{B471F859-B841-664F-B8E7-5346100A383B}">
      <dgm:prSet/>
      <dgm:spPr/>
      <dgm:t>
        <a:bodyPr/>
        <a:lstStyle/>
        <a:p>
          <a:endParaRPr lang="en-US"/>
        </a:p>
      </dgm:t>
    </dgm:pt>
    <dgm:pt modelId="{4527830B-7698-9B40-8675-A503B364BD9A}">
      <dgm:prSet phldrT="[Text]"/>
      <dgm:spPr/>
      <dgm:t>
        <a:bodyPr/>
        <a:lstStyle/>
        <a:p>
          <a:r>
            <a:rPr lang="en-US" dirty="0" smtClean="0"/>
            <a:t>Emotions</a:t>
          </a:r>
          <a:endParaRPr lang="en-US" dirty="0"/>
        </a:p>
      </dgm:t>
    </dgm:pt>
    <dgm:pt modelId="{9CA48748-3492-8E4C-BF32-2BD1DAF527EC}" type="parTrans" cxnId="{F76A50D6-BAA8-C549-A559-4FD32954552C}">
      <dgm:prSet/>
      <dgm:spPr/>
      <dgm:t>
        <a:bodyPr/>
        <a:lstStyle/>
        <a:p>
          <a:endParaRPr lang="en-US"/>
        </a:p>
      </dgm:t>
    </dgm:pt>
    <dgm:pt modelId="{1E60D630-153B-8044-BA41-1C3A5EBDF011}" type="sibTrans" cxnId="{F76A50D6-BAA8-C549-A559-4FD32954552C}">
      <dgm:prSet/>
      <dgm:spPr/>
      <dgm:t>
        <a:bodyPr/>
        <a:lstStyle/>
        <a:p>
          <a:endParaRPr lang="en-US"/>
        </a:p>
      </dgm:t>
    </dgm:pt>
    <dgm:pt modelId="{80C72F40-8ED4-1A42-99B6-14660AE6EB50}">
      <dgm:prSet phldrT="[Text]"/>
      <dgm:spPr/>
      <dgm:t>
        <a:bodyPr/>
        <a:lstStyle/>
        <a:p>
          <a:r>
            <a:rPr lang="en-US" dirty="0" smtClean="0"/>
            <a:t>Actions</a:t>
          </a:r>
          <a:endParaRPr lang="en-US" dirty="0"/>
        </a:p>
      </dgm:t>
    </dgm:pt>
    <dgm:pt modelId="{21499519-76CA-484C-910C-348AF543B432}" type="parTrans" cxnId="{D8662F78-0AE5-E047-A797-92C8DB2D0326}">
      <dgm:prSet/>
      <dgm:spPr/>
      <dgm:t>
        <a:bodyPr/>
        <a:lstStyle/>
        <a:p>
          <a:endParaRPr lang="en-US"/>
        </a:p>
      </dgm:t>
    </dgm:pt>
    <dgm:pt modelId="{EC88D398-2F3A-0049-9938-601F7BD2D051}" type="sibTrans" cxnId="{D8662F78-0AE5-E047-A797-92C8DB2D0326}">
      <dgm:prSet/>
      <dgm:spPr/>
      <dgm:t>
        <a:bodyPr/>
        <a:lstStyle/>
        <a:p>
          <a:endParaRPr lang="en-US"/>
        </a:p>
      </dgm:t>
    </dgm:pt>
    <dgm:pt modelId="{E08AB3E9-5552-1E48-B414-584B5FA5AB1B}">
      <dgm:prSet phldrT="[Text]"/>
      <dgm:spPr/>
      <dgm:t>
        <a:bodyPr/>
        <a:lstStyle/>
        <a:p>
          <a:r>
            <a:rPr lang="en-US" dirty="0" smtClean="0"/>
            <a:t>Intention</a:t>
          </a:r>
          <a:endParaRPr lang="en-US" dirty="0"/>
        </a:p>
      </dgm:t>
    </dgm:pt>
    <dgm:pt modelId="{13988C36-F1D0-C04A-AF60-DE8A6E25292C}" type="parTrans" cxnId="{320EF650-AC22-5D42-B552-C6F26252290E}">
      <dgm:prSet/>
      <dgm:spPr/>
      <dgm:t>
        <a:bodyPr/>
        <a:lstStyle/>
        <a:p>
          <a:endParaRPr lang="en-US"/>
        </a:p>
      </dgm:t>
    </dgm:pt>
    <dgm:pt modelId="{A97A7F07-1057-4645-B00D-BF2BE6B71FE3}" type="sibTrans" cxnId="{320EF650-AC22-5D42-B552-C6F26252290E}">
      <dgm:prSet/>
      <dgm:spPr/>
      <dgm:t>
        <a:bodyPr/>
        <a:lstStyle/>
        <a:p>
          <a:endParaRPr lang="en-US"/>
        </a:p>
      </dgm:t>
    </dgm:pt>
    <dgm:pt modelId="{05E2DF34-F6F3-9047-8A8F-56E217DE2916}" type="pres">
      <dgm:prSet presAssocID="{1AF1AC94-CBDA-144E-9EA7-73B950CD1C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D505FC-0CF3-B44F-8821-ADF11A3E9571}" type="pres">
      <dgm:prSet presAssocID="{80C72F40-8ED4-1A42-99B6-14660AE6EB50}" presName="boxAndChildren" presStyleCnt="0"/>
      <dgm:spPr/>
    </dgm:pt>
    <dgm:pt modelId="{4F6B5640-F466-B843-B2CE-CAC23598C776}" type="pres">
      <dgm:prSet presAssocID="{80C72F40-8ED4-1A42-99B6-14660AE6EB50}" presName="parentTextBox" presStyleLbl="node1" presStyleIdx="0" presStyleCnt="4"/>
      <dgm:spPr/>
      <dgm:t>
        <a:bodyPr/>
        <a:lstStyle/>
        <a:p>
          <a:endParaRPr lang="en-US"/>
        </a:p>
      </dgm:t>
    </dgm:pt>
    <dgm:pt modelId="{C05123E6-CE2E-B247-9F6C-716E713B108C}" type="pres">
      <dgm:prSet presAssocID="{1E60D630-153B-8044-BA41-1C3A5EBDF011}" presName="sp" presStyleCnt="0"/>
      <dgm:spPr/>
    </dgm:pt>
    <dgm:pt modelId="{CE2CE2C2-33F1-CA46-920D-EE3DF86BDE9B}" type="pres">
      <dgm:prSet presAssocID="{4527830B-7698-9B40-8675-A503B364BD9A}" presName="arrowAndChildren" presStyleCnt="0"/>
      <dgm:spPr/>
    </dgm:pt>
    <dgm:pt modelId="{D2CACE15-9A73-A341-B028-B82264B14F29}" type="pres">
      <dgm:prSet presAssocID="{4527830B-7698-9B40-8675-A503B364BD9A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938524A6-5D9B-AA44-A572-6C72E2E0545D}" type="pres">
      <dgm:prSet presAssocID="{C5D4C4F1-C508-9E42-AB74-AFB702FC5B1C}" presName="sp" presStyleCnt="0"/>
      <dgm:spPr/>
    </dgm:pt>
    <dgm:pt modelId="{520B51EA-FB7B-8D41-BC9D-23E8456ACA08}" type="pres">
      <dgm:prSet presAssocID="{981933DD-253F-8D46-B01A-1436E49B525E}" presName="arrowAndChildren" presStyleCnt="0"/>
      <dgm:spPr/>
    </dgm:pt>
    <dgm:pt modelId="{ED92088E-E568-4342-90F9-BF55A75BBE7C}" type="pres">
      <dgm:prSet presAssocID="{981933DD-253F-8D46-B01A-1436E49B525E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8F289888-09D8-894C-BD5F-5A3AF741AE83}" type="pres">
      <dgm:prSet presAssocID="{A97A7F07-1057-4645-B00D-BF2BE6B71FE3}" presName="sp" presStyleCnt="0"/>
      <dgm:spPr/>
    </dgm:pt>
    <dgm:pt modelId="{9A42A70A-056D-4E40-82D5-F7DA8180706F}" type="pres">
      <dgm:prSet presAssocID="{E08AB3E9-5552-1E48-B414-584B5FA5AB1B}" presName="arrowAndChildren" presStyleCnt="0"/>
      <dgm:spPr/>
    </dgm:pt>
    <dgm:pt modelId="{B03FE62F-ED13-DC49-A3BB-62AB4D07C754}" type="pres">
      <dgm:prSet presAssocID="{E08AB3E9-5552-1E48-B414-584B5FA5AB1B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54EF2152-4592-504B-B690-D20FA3A52EA1}" type="presOf" srcId="{E08AB3E9-5552-1E48-B414-584B5FA5AB1B}" destId="{B03FE62F-ED13-DC49-A3BB-62AB4D07C754}" srcOrd="0" destOrd="0" presId="urn:microsoft.com/office/officeart/2005/8/layout/process4"/>
    <dgm:cxn modelId="{A4175901-C5DD-CF42-B362-75F3AE004B9E}" type="presOf" srcId="{80C72F40-8ED4-1A42-99B6-14660AE6EB50}" destId="{4F6B5640-F466-B843-B2CE-CAC23598C776}" srcOrd="0" destOrd="0" presId="urn:microsoft.com/office/officeart/2005/8/layout/process4"/>
    <dgm:cxn modelId="{F76A50D6-BAA8-C549-A559-4FD32954552C}" srcId="{1AF1AC94-CBDA-144E-9EA7-73B950CD1CE7}" destId="{4527830B-7698-9B40-8675-A503B364BD9A}" srcOrd="2" destOrd="0" parTransId="{9CA48748-3492-8E4C-BF32-2BD1DAF527EC}" sibTransId="{1E60D630-153B-8044-BA41-1C3A5EBDF011}"/>
    <dgm:cxn modelId="{219BA677-686A-BE4F-9A34-3AA726B63964}" type="presOf" srcId="{1AF1AC94-CBDA-144E-9EA7-73B950CD1CE7}" destId="{05E2DF34-F6F3-9047-8A8F-56E217DE2916}" srcOrd="0" destOrd="0" presId="urn:microsoft.com/office/officeart/2005/8/layout/process4"/>
    <dgm:cxn modelId="{68E9C85D-F3CA-E94D-B7D5-59DBB0B82BFE}" type="presOf" srcId="{981933DD-253F-8D46-B01A-1436E49B525E}" destId="{ED92088E-E568-4342-90F9-BF55A75BBE7C}" srcOrd="0" destOrd="0" presId="urn:microsoft.com/office/officeart/2005/8/layout/process4"/>
    <dgm:cxn modelId="{B471F859-B841-664F-B8E7-5346100A383B}" srcId="{1AF1AC94-CBDA-144E-9EA7-73B950CD1CE7}" destId="{981933DD-253F-8D46-B01A-1436E49B525E}" srcOrd="1" destOrd="0" parTransId="{88568838-4F77-9740-B747-B792B91E86AC}" sibTransId="{C5D4C4F1-C508-9E42-AB74-AFB702FC5B1C}"/>
    <dgm:cxn modelId="{320EF650-AC22-5D42-B552-C6F26252290E}" srcId="{1AF1AC94-CBDA-144E-9EA7-73B950CD1CE7}" destId="{E08AB3E9-5552-1E48-B414-584B5FA5AB1B}" srcOrd="0" destOrd="0" parTransId="{13988C36-F1D0-C04A-AF60-DE8A6E25292C}" sibTransId="{A97A7F07-1057-4645-B00D-BF2BE6B71FE3}"/>
    <dgm:cxn modelId="{4D33E289-EAB0-E140-85A5-B85BF9150712}" type="presOf" srcId="{4527830B-7698-9B40-8675-A503B364BD9A}" destId="{D2CACE15-9A73-A341-B028-B82264B14F29}" srcOrd="0" destOrd="0" presId="urn:microsoft.com/office/officeart/2005/8/layout/process4"/>
    <dgm:cxn modelId="{D8662F78-0AE5-E047-A797-92C8DB2D0326}" srcId="{1AF1AC94-CBDA-144E-9EA7-73B950CD1CE7}" destId="{80C72F40-8ED4-1A42-99B6-14660AE6EB50}" srcOrd="3" destOrd="0" parTransId="{21499519-76CA-484C-910C-348AF543B432}" sibTransId="{EC88D398-2F3A-0049-9938-601F7BD2D051}"/>
    <dgm:cxn modelId="{9048D2A7-6935-9F4F-BD8C-FA444DE587BB}" type="presParOf" srcId="{05E2DF34-F6F3-9047-8A8F-56E217DE2916}" destId="{FCD505FC-0CF3-B44F-8821-ADF11A3E9571}" srcOrd="0" destOrd="0" presId="urn:microsoft.com/office/officeart/2005/8/layout/process4"/>
    <dgm:cxn modelId="{E09F3DEA-9916-8A4D-ADD8-566A70DE3B9E}" type="presParOf" srcId="{FCD505FC-0CF3-B44F-8821-ADF11A3E9571}" destId="{4F6B5640-F466-B843-B2CE-CAC23598C776}" srcOrd="0" destOrd="0" presId="urn:microsoft.com/office/officeart/2005/8/layout/process4"/>
    <dgm:cxn modelId="{B5B6056E-FB54-6840-A5C2-D22BEB6BCF27}" type="presParOf" srcId="{05E2DF34-F6F3-9047-8A8F-56E217DE2916}" destId="{C05123E6-CE2E-B247-9F6C-716E713B108C}" srcOrd="1" destOrd="0" presId="urn:microsoft.com/office/officeart/2005/8/layout/process4"/>
    <dgm:cxn modelId="{87E3DC6A-9181-5E4A-A718-A47B74F0E057}" type="presParOf" srcId="{05E2DF34-F6F3-9047-8A8F-56E217DE2916}" destId="{CE2CE2C2-33F1-CA46-920D-EE3DF86BDE9B}" srcOrd="2" destOrd="0" presId="urn:microsoft.com/office/officeart/2005/8/layout/process4"/>
    <dgm:cxn modelId="{5CA86AB6-DC9E-8D4C-8C05-787081900721}" type="presParOf" srcId="{CE2CE2C2-33F1-CA46-920D-EE3DF86BDE9B}" destId="{D2CACE15-9A73-A341-B028-B82264B14F29}" srcOrd="0" destOrd="0" presId="urn:microsoft.com/office/officeart/2005/8/layout/process4"/>
    <dgm:cxn modelId="{BF8A8818-771E-514C-A824-282E669FED28}" type="presParOf" srcId="{05E2DF34-F6F3-9047-8A8F-56E217DE2916}" destId="{938524A6-5D9B-AA44-A572-6C72E2E0545D}" srcOrd="3" destOrd="0" presId="urn:microsoft.com/office/officeart/2005/8/layout/process4"/>
    <dgm:cxn modelId="{2F8579EE-203C-B14E-9C6A-843014A9F8D6}" type="presParOf" srcId="{05E2DF34-F6F3-9047-8A8F-56E217DE2916}" destId="{520B51EA-FB7B-8D41-BC9D-23E8456ACA08}" srcOrd="4" destOrd="0" presId="urn:microsoft.com/office/officeart/2005/8/layout/process4"/>
    <dgm:cxn modelId="{DAA7FAF3-D44B-D14C-AE5E-41B82B5EF8F4}" type="presParOf" srcId="{520B51EA-FB7B-8D41-BC9D-23E8456ACA08}" destId="{ED92088E-E568-4342-90F9-BF55A75BBE7C}" srcOrd="0" destOrd="0" presId="urn:microsoft.com/office/officeart/2005/8/layout/process4"/>
    <dgm:cxn modelId="{F00342DA-CC3B-2C49-A8D0-36996F7AC702}" type="presParOf" srcId="{05E2DF34-F6F3-9047-8A8F-56E217DE2916}" destId="{8F289888-09D8-894C-BD5F-5A3AF741AE83}" srcOrd="5" destOrd="0" presId="urn:microsoft.com/office/officeart/2005/8/layout/process4"/>
    <dgm:cxn modelId="{8C5EE993-166E-EE4B-9FB1-6B9D2349B847}" type="presParOf" srcId="{05E2DF34-F6F3-9047-8A8F-56E217DE2916}" destId="{9A42A70A-056D-4E40-82D5-F7DA8180706F}" srcOrd="6" destOrd="0" presId="urn:microsoft.com/office/officeart/2005/8/layout/process4"/>
    <dgm:cxn modelId="{D509ADF0-BD45-5A43-A8D1-C952F286EC19}" type="presParOf" srcId="{9A42A70A-056D-4E40-82D5-F7DA8180706F}" destId="{B03FE62F-ED13-DC49-A3BB-62AB4D07C754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7CA9C5-558B-844E-A1FD-B3CB81BA1B1F}" type="doc">
      <dgm:prSet loTypeId="urn:microsoft.com/office/officeart/2005/8/layout/arrow1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AF05DD1-5AF5-AD4F-9E31-D100DACEEE4D}">
      <dgm:prSet phldrT="[Text]"/>
      <dgm:spPr/>
      <dgm:t>
        <a:bodyPr/>
        <a:lstStyle/>
        <a:p>
          <a:r>
            <a:rPr lang="en-US" b="1" dirty="0" smtClean="0"/>
            <a:t>God’s mercy encompasses everything</a:t>
          </a:r>
          <a:endParaRPr lang="en-US" b="1" dirty="0"/>
        </a:p>
      </dgm:t>
    </dgm:pt>
    <dgm:pt modelId="{C61AE2E2-837E-9D49-B3A7-EE881E6959DE}" type="parTrans" cxnId="{22E0557D-2879-BC4D-A204-D531D732C3EA}">
      <dgm:prSet/>
      <dgm:spPr/>
      <dgm:t>
        <a:bodyPr/>
        <a:lstStyle/>
        <a:p>
          <a:endParaRPr lang="en-US"/>
        </a:p>
      </dgm:t>
    </dgm:pt>
    <dgm:pt modelId="{4059CBDF-817D-844D-BBDF-B0C0D0078B31}" type="sibTrans" cxnId="{22E0557D-2879-BC4D-A204-D531D732C3EA}">
      <dgm:prSet/>
      <dgm:spPr/>
      <dgm:t>
        <a:bodyPr/>
        <a:lstStyle/>
        <a:p>
          <a:endParaRPr lang="en-US"/>
        </a:p>
      </dgm:t>
    </dgm:pt>
    <dgm:pt modelId="{9CE3A8B6-0121-0E43-A4B1-2BCF7A33EA34}">
      <dgm:prSet phldrT="[Text]"/>
      <dgm:spPr>
        <a:gradFill rotWithShape="0">
          <a:gsLst>
            <a:gs pos="0">
              <a:srgbClr val="FF0000"/>
            </a:gs>
            <a:gs pos="100000">
              <a:schemeClr val="accent3">
                <a:hueOff val="11250266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b="1" dirty="0" smtClean="0"/>
            <a:t>There’s no mercy, no purpose in creation</a:t>
          </a:r>
          <a:endParaRPr lang="en-US" b="1" dirty="0"/>
        </a:p>
      </dgm:t>
    </dgm:pt>
    <dgm:pt modelId="{72839543-6828-924D-9CC2-FFE3F305C914}" type="parTrans" cxnId="{14787064-24A1-AA4B-AF7D-36631799405F}">
      <dgm:prSet/>
      <dgm:spPr/>
      <dgm:t>
        <a:bodyPr/>
        <a:lstStyle/>
        <a:p>
          <a:endParaRPr lang="en-US"/>
        </a:p>
      </dgm:t>
    </dgm:pt>
    <dgm:pt modelId="{9D24975F-5FD2-7442-B7D2-712056E62D8F}" type="sibTrans" cxnId="{14787064-24A1-AA4B-AF7D-36631799405F}">
      <dgm:prSet/>
      <dgm:spPr/>
      <dgm:t>
        <a:bodyPr/>
        <a:lstStyle/>
        <a:p>
          <a:endParaRPr lang="en-US"/>
        </a:p>
      </dgm:t>
    </dgm:pt>
    <dgm:pt modelId="{E031A737-4896-DF4A-8810-756B2B5E44A3}" type="pres">
      <dgm:prSet presAssocID="{CB7CA9C5-558B-844E-A1FD-B3CB81BA1B1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52712A-A54D-B34D-8FBD-5958121411E0}" type="pres">
      <dgm:prSet presAssocID="{BAF05DD1-5AF5-AD4F-9E31-D100DACEEE4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C0216-416E-1D44-9D11-05DD0D9BD115}" type="pres">
      <dgm:prSet presAssocID="{9CE3A8B6-0121-0E43-A4B1-2BCF7A33EA34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E0557D-2879-BC4D-A204-D531D732C3EA}" srcId="{CB7CA9C5-558B-844E-A1FD-B3CB81BA1B1F}" destId="{BAF05DD1-5AF5-AD4F-9E31-D100DACEEE4D}" srcOrd="0" destOrd="0" parTransId="{C61AE2E2-837E-9D49-B3A7-EE881E6959DE}" sibTransId="{4059CBDF-817D-844D-BBDF-B0C0D0078B31}"/>
    <dgm:cxn modelId="{14787064-24A1-AA4B-AF7D-36631799405F}" srcId="{CB7CA9C5-558B-844E-A1FD-B3CB81BA1B1F}" destId="{9CE3A8B6-0121-0E43-A4B1-2BCF7A33EA34}" srcOrd="1" destOrd="0" parTransId="{72839543-6828-924D-9CC2-FFE3F305C914}" sibTransId="{9D24975F-5FD2-7442-B7D2-712056E62D8F}"/>
    <dgm:cxn modelId="{887A8635-EBBA-8747-ADF2-59F6A0CD9DA0}" type="presOf" srcId="{BAF05DD1-5AF5-AD4F-9E31-D100DACEEE4D}" destId="{4352712A-A54D-B34D-8FBD-5958121411E0}" srcOrd="0" destOrd="0" presId="urn:microsoft.com/office/officeart/2005/8/layout/arrow1"/>
    <dgm:cxn modelId="{2C98F393-A362-064F-86CF-1C04B6E7D60F}" type="presOf" srcId="{9CE3A8B6-0121-0E43-A4B1-2BCF7A33EA34}" destId="{7ECC0216-416E-1D44-9D11-05DD0D9BD115}" srcOrd="0" destOrd="0" presId="urn:microsoft.com/office/officeart/2005/8/layout/arrow1"/>
    <dgm:cxn modelId="{6112A130-1112-5843-A1EB-592CEF6CE9BF}" type="presOf" srcId="{CB7CA9C5-558B-844E-A1FD-B3CB81BA1B1F}" destId="{E031A737-4896-DF4A-8810-756B2B5E44A3}" srcOrd="0" destOrd="0" presId="urn:microsoft.com/office/officeart/2005/8/layout/arrow1"/>
    <dgm:cxn modelId="{9FCC5023-D92E-C94E-B586-7C71BAD56A39}" type="presParOf" srcId="{E031A737-4896-DF4A-8810-756B2B5E44A3}" destId="{4352712A-A54D-B34D-8FBD-5958121411E0}" srcOrd="0" destOrd="0" presId="urn:microsoft.com/office/officeart/2005/8/layout/arrow1"/>
    <dgm:cxn modelId="{2CBBE1EC-DCA7-3A40-A923-B7DE72937848}" type="presParOf" srcId="{E031A737-4896-DF4A-8810-756B2B5E44A3}" destId="{7ECC0216-416E-1D44-9D11-05DD0D9BD115}" srcOrd="1" destOrd="0" presId="urn:microsoft.com/office/officeart/2005/8/layout/arrow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7CA9C5-558B-844E-A1FD-B3CB81BA1B1F}" type="doc">
      <dgm:prSet loTypeId="urn:microsoft.com/office/officeart/2005/8/layout/arrow1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AF05DD1-5AF5-AD4F-9E31-D100DACEEE4D}">
      <dgm:prSet phldrT="[Text]"/>
      <dgm:spPr/>
      <dgm:t>
        <a:bodyPr/>
        <a:lstStyle/>
        <a:p>
          <a:r>
            <a:rPr lang="en-US" b="1" dirty="0" smtClean="0"/>
            <a:t>God’s mercy encompasses everything</a:t>
          </a:r>
          <a:endParaRPr lang="en-US" b="1" dirty="0"/>
        </a:p>
      </dgm:t>
    </dgm:pt>
    <dgm:pt modelId="{C61AE2E2-837E-9D49-B3A7-EE881E6959DE}" type="parTrans" cxnId="{22E0557D-2879-BC4D-A204-D531D732C3EA}">
      <dgm:prSet/>
      <dgm:spPr/>
      <dgm:t>
        <a:bodyPr/>
        <a:lstStyle/>
        <a:p>
          <a:endParaRPr lang="en-US"/>
        </a:p>
      </dgm:t>
    </dgm:pt>
    <dgm:pt modelId="{4059CBDF-817D-844D-BBDF-B0C0D0078B31}" type="sibTrans" cxnId="{22E0557D-2879-BC4D-A204-D531D732C3EA}">
      <dgm:prSet/>
      <dgm:spPr/>
      <dgm:t>
        <a:bodyPr/>
        <a:lstStyle/>
        <a:p>
          <a:endParaRPr lang="en-US"/>
        </a:p>
      </dgm:t>
    </dgm:pt>
    <dgm:pt modelId="{9CE3A8B6-0121-0E43-A4B1-2BCF7A33EA34}">
      <dgm:prSet phldrT="[Text]"/>
      <dgm:spPr>
        <a:gradFill rotWithShape="0">
          <a:gsLst>
            <a:gs pos="0">
              <a:srgbClr val="FF0000"/>
            </a:gs>
            <a:gs pos="100000">
              <a:schemeClr val="accent3">
                <a:hueOff val="11250266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b="1" dirty="0" smtClean="0"/>
            <a:t>There’s no mercy, no purpose in creation</a:t>
          </a:r>
          <a:endParaRPr lang="en-US" b="1" dirty="0"/>
        </a:p>
      </dgm:t>
    </dgm:pt>
    <dgm:pt modelId="{72839543-6828-924D-9CC2-FFE3F305C914}" type="parTrans" cxnId="{14787064-24A1-AA4B-AF7D-36631799405F}">
      <dgm:prSet/>
      <dgm:spPr/>
      <dgm:t>
        <a:bodyPr/>
        <a:lstStyle/>
        <a:p>
          <a:endParaRPr lang="en-US"/>
        </a:p>
      </dgm:t>
    </dgm:pt>
    <dgm:pt modelId="{9D24975F-5FD2-7442-B7D2-712056E62D8F}" type="sibTrans" cxnId="{14787064-24A1-AA4B-AF7D-36631799405F}">
      <dgm:prSet/>
      <dgm:spPr/>
      <dgm:t>
        <a:bodyPr/>
        <a:lstStyle/>
        <a:p>
          <a:endParaRPr lang="en-US"/>
        </a:p>
      </dgm:t>
    </dgm:pt>
    <dgm:pt modelId="{E031A737-4896-DF4A-8810-756B2B5E44A3}" type="pres">
      <dgm:prSet presAssocID="{CB7CA9C5-558B-844E-A1FD-B3CB81BA1B1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52712A-A54D-B34D-8FBD-5958121411E0}" type="pres">
      <dgm:prSet presAssocID="{BAF05DD1-5AF5-AD4F-9E31-D100DACEEE4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C0216-416E-1D44-9D11-05DD0D9BD115}" type="pres">
      <dgm:prSet presAssocID="{9CE3A8B6-0121-0E43-A4B1-2BCF7A33EA34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7F6120-CC04-3041-95B0-63C28364C869}" type="presOf" srcId="{9CE3A8B6-0121-0E43-A4B1-2BCF7A33EA34}" destId="{7ECC0216-416E-1D44-9D11-05DD0D9BD115}" srcOrd="0" destOrd="0" presId="urn:microsoft.com/office/officeart/2005/8/layout/arrow1"/>
    <dgm:cxn modelId="{D4721587-CE15-6241-9453-AB8601349FA7}" type="presOf" srcId="{CB7CA9C5-558B-844E-A1FD-B3CB81BA1B1F}" destId="{E031A737-4896-DF4A-8810-756B2B5E44A3}" srcOrd="0" destOrd="0" presId="urn:microsoft.com/office/officeart/2005/8/layout/arrow1"/>
    <dgm:cxn modelId="{F80FC943-0F53-464E-8AF4-328E062F4987}" type="presOf" srcId="{BAF05DD1-5AF5-AD4F-9E31-D100DACEEE4D}" destId="{4352712A-A54D-B34D-8FBD-5958121411E0}" srcOrd="0" destOrd="0" presId="urn:microsoft.com/office/officeart/2005/8/layout/arrow1"/>
    <dgm:cxn modelId="{22E0557D-2879-BC4D-A204-D531D732C3EA}" srcId="{CB7CA9C5-558B-844E-A1FD-B3CB81BA1B1F}" destId="{BAF05DD1-5AF5-AD4F-9E31-D100DACEEE4D}" srcOrd="0" destOrd="0" parTransId="{C61AE2E2-837E-9D49-B3A7-EE881E6959DE}" sibTransId="{4059CBDF-817D-844D-BBDF-B0C0D0078B31}"/>
    <dgm:cxn modelId="{14787064-24A1-AA4B-AF7D-36631799405F}" srcId="{CB7CA9C5-558B-844E-A1FD-B3CB81BA1B1F}" destId="{9CE3A8B6-0121-0E43-A4B1-2BCF7A33EA34}" srcOrd="1" destOrd="0" parTransId="{72839543-6828-924D-9CC2-FFE3F305C914}" sibTransId="{9D24975F-5FD2-7442-B7D2-712056E62D8F}"/>
    <dgm:cxn modelId="{95EF640A-773C-F349-9CDB-5F891CFAA6FF}" type="presParOf" srcId="{E031A737-4896-DF4A-8810-756B2B5E44A3}" destId="{4352712A-A54D-B34D-8FBD-5958121411E0}" srcOrd="0" destOrd="0" presId="urn:microsoft.com/office/officeart/2005/8/layout/arrow1"/>
    <dgm:cxn modelId="{94D1D290-BDFF-0640-A1E5-42A0CE8A1F63}" type="presParOf" srcId="{E031A737-4896-DF4A-8810-756B2B5E44A3}" destId="{7ECC0216-416E-1D44-9D11-05DD0D9BD115}" srcOrd="1" destOrd="0" presId="urn:microsoft.com/office/officeart/2005/8/layout/arrow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F1AC94-CBDA-144E-9EA7-73B950CD1CE7}" type="doc">
      <dgm:prSet loTypeId="urn:microsoft.com/office/officeart/2005/8/layout/process4" loCatId="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981933DD-253F-8D46-B01A-1436E49B525E}">
      <dgm:prSet phldrT="[Text]"/>
      <dgm:spPr/>
      <dgm:t>
        <a:bodyPr/>
        <a:lstStyle/>
        <a:p>
          <a:r>
            <a:rPr lang="en-US" dirty="0" smtClean="0"/>
            <a:t>Beliefs (Ingrained Thoughts)</a:t>
          </a:r>
          <a:endParaRPr lang="en-US" dirty="0"/>
        </a:p>
      </dgm:t>
    </dgm:pt>
    <dgm:pt modelId="{88568838-4F77-9740-B747-B792B91E86AC}" type="parTrans" cxnId="{B471F859-B841-664F-B8E7-5346100A383B}">
      <dgm:prSet/>
      <dgm:spPr/>
      <dgm:t>
        <a:bodyPr/>
        <a:lstStyle/>
        <a:p>
          <a:endParaRPr lang="en-US"/>
        </a:p>
      </dgm:t>
    </dgm:pt>
    <dgm:pt modelId="{C5D4C4F1-C508-9E42-AB74-AFB702FC5B1C}" type="sibTrans" cxnId="{B471F859-B841-664F-B8E7-5346100A383B}">
      <dgm:prSet/>
      <dgm:spPr/>
      <dgm:t>
        <a:bodyPr/>
        <a:lstStyle/>
        <a:p>
          <a:endParaRPr lang="en-US"/>
        </a:p>
      </dgm:t>
    </dgm:pt>
    <dgm:pt modelId="{4527830B-7698-9B40-8675-A503B364BD9A}">
      <dgm:prSet phldrT="[Text]"/>
      <dgm:spPr/>
      <dgm:t>
        <a:bodyPr/>
        <a:lstStyle/>
        <a:p>
          <a:r>
            <a:rPr lang="en-US" dirty="0" smtClean="0"/>
            <a:t>Emotions</a:t>
          </a:r>
          <a:endParaRPr lang="en-US" dirty="0"/>
        </a:p>
      </dgm:t>
    </dgm:pt>
    <dgm:pt modelId="{9CA48748-3492-8E4C-BF32-2BD1DAF527EC}" type="parTrans" cxnId="{F76A50D6-BAA8-C549-A559-4FD32954552C}">
      <dgm:prSet/>
      <dgm:spPr/>
      <dgm:t>
        <a:bodyPr/>
        <a:lstStyle/>
        <a:p>
          <a:endParaRPr lang="en-US"/>
        </a:p>
      </dgm:t>
    </dgm:pt>
    <dgm:pt modelId="{1E60D630-153B-8044-BA41-1C3A5EBDF011}" type="sibTrans" cxnId="{F76A50D6-BAA8-C549-A559-4FD32954552C}">
      <dgm:prSet/>
      <dgm:spPr/>
      <dgm:t>
        <a:bodyPr/>
        <a:lstStyle/>
        <a:p>
          <a:endParaRPr lang="en-US"/>
        </a:p>
      </dgm:t>
    </dgm:pt>
    <dgm:pt modelId="{80C72F40-8ED4-1A42-99B6-14660AE6EB50}">
      <dgm:prSet phldrT="[Text]"/>
      <dgm:spPr/>
      <dgm:t>
        <a:bodyPr/>
        <a:lstStyle/>
        <a:p>
          <a:r>
            <a:rPr lang="en-US" dirty="0" smtClean="0"/>
            <a:t>Actions</a:t>
          </a:r>
          <a:endParaRPr lang="en-US" dirty="0"/>
        </a:p>
      </dgm:t>
    </dgm:pt>
    <dgm:pt modelId="{21499519-76CA-484C-910C-348AF543B432}" type="parTrans" cxnId="{D8662F78-0AE5-E047-A797-92C8DB2D0326}">
      <dgm:prSet/>
      <dgm:spPr/>
      <dgm:t>
        <a:bodyPr/>
        <a:lstStyle/>
        <a:p>
          <a:endParaRPr lang="en-US"/>
        </a:p>
      </dgm:t>
    </dgm:pt>
    <dgm:pt modelId="{EC88D398-2F3A-0049-9938-601F7BD2D051}" type="sibTrans" cxnId="{D8662F78-0AE5-E047-A797-92C8DB2D0326}">
      <dgm:prSet/>
      <dgm:spPr/>
      <dgm:t>
        <a:bodyPr/>
        <a:lstStyle/>
        <a:p>
          <a:endParaRPr lang="en-US"/>
        </a:p>
      </dgm:t>
    </dgm:pt>
    <dgm:pt modelId="{E08AB3E9-5552-1E48-B414-584B5FA5AB1B}">
      <dgm:prSet phldrT="[Text]"/>
      <dgm:spPr/>
      <dgm:t>
        <a:bodyPr/>
        <a:lstStyle/>
        <a:p>
          <a:r>
            <a:rPr lang="en-US" dirty="0" smtClean="0"/>
            <a:t>Intention</a:t>
          </a:r>
          <a:endParaRPr lang="en-US" dirty="0"/>
        </a:p>
      </dgm:t>
    </dgm:pt>
    <dgm:pt modelId="{13988C36-F1D0-C04A-AF60-DE8A6E25292C}" type="parTrans" cxnId="{320EF650-AC22-5D42-B552-C6F26252290E}">
      <dgm:prSet/>
      <dgm:spPr/>
      <dgm:t>
        <a:bodyPr/>
        <a:lstStyle/>
        <a:p>
          <a:endParaRPr lang="en-US"/>
        </a:p>
      </dgm:t>
    </dgm:pt>
    <dgm:pt modelId="{A97A7F07-1057-4645-B00D-BF2BE6B71FE3}" type="sibTrans" cxnId="{320EF650-AC22-5D42-B552-C6F26252290E}">
      <dgm:prSet/>
      <dgm:spPr/>
      <dgm:t>
        <a:bodyPr/>
        <a:lstStyle/>
        <a:p>
          <a:endParaRPr lang="en-US"/>
        </a:p>
      </dgm:t>
    </dgm:pt>
    <dgm:pt modelId="{A72B2486-37B0-ED46-9E53-0F00F9ABE2BC}">
      <dgm:prSet phldrT="[Text]"/>
      <dgm:spPr/>
      <dgm:t>
        <a:bodyPr/>
        <a:lstStyle/>
        <a:p>
          <a:r>
            <a:rPr lang="en-US" dirty="0" smtClean="0"/>
            <a:t>I intend to look for alternative, for a better explanation, to look for the Source</a:t>
          </a:r>
          <a:endParaRPr lang="en-US" dirty="0"/>
        </a:p>
      </dgm:t>
    </dgm:pt>
    <dgm:pt modelId="{E198D6B1-6E12-8940-B3DB-89852510D4B6}" type="parTrans" cxnId="{CF8CB7CA-DE31-0542-A19D-A03E948EFEF3}">
      <dgm:prSet/>
      <dgm:spPr/>
      <dgm:t>
        <a:bodyPr/>
        <a:lstStyle/>
        <a:p>
          <a:endParaRPr lang="en-US"/>
        </a:p>
      </dgm:t>
    </dgm:pt>
    <dgm:pt modelId="{AA1EA912-E081-1046-B37C-B873E01D3739}" type="sibTrans" cxnId="{CF8CB7CA-DE31-0542-A19D-A03E948EFEF3}">
      <dgm:prSet/>
      <dgm:spPr/>
      <dgm:t>
        <a:bodyPr/>
        <a:lstStyle/>
        <a:p>
          <a:endParaRPr lang="en-US"/>
        </a:p>
      </dgm:t>
    </dgm:pt>
    <dgm:pt modelId="{E8BF9B93-182D-1245-A516-ACDE1377EF79}">
      <dgm:prSet phldrT="[Text]"/>
      <dgm:spPr/>
      <dgm:t>
        <a:bodyPr/>
        <a:lstStyle/>
        <a:p>
          <a:r>
            <a:rPr lang="en-US" dirty="0" smtClean="0"/>
            <a:t>God’s mercy encompasses everything.</a:t>
          </a:r>
          <a:endParaRPr lang="en-US" dirty="0"/>
        </a:p>
      </dgm:t>
    </dgm:pt>
    <dgm:pt modelId="{4E4E1D78-139F-FF47-94CC-2F54773ADD8A}" type="parTrans" cxnId="{DC39FDC9-A5AC-3847-B2F7-40D7B85690AD}">
      <dgm:prSet/>
      <dgm:spPr/>
      <dgm:t>
        <a:bodyPr/>
        <a:lstStyle/>
        <a:p>
          <a:endParaRPr lang="en-US"/>
        </a:p>
      </dgm:t>
    </dgm:pt>
    <dgm:pt modelId="{BBBE53D6-7EFA-9147-88F8-23CD14B2C639}" type="sibTrans" cxnId="{DC39FDC9-A5AC-3847-B2F7-40D7B85690AD}">
      <dgm:prSet/>
      <dgm:spPr/>
      <dgm:t>
        <a:bodyPr/>
        <a:lstStyle/>
        <a:p>
          <a:endParaRPr lang="en-US"/>
        </a:p>
      </dgm:t>
    </dgm:pt>
    <dgm:pt modelId="{9DB8A3B0-6792-6043-BC05-1EEEEF0CE787}">
      <dgm:prSet phldrT="[Text]"/>
      <dgm:spPr/>
      <dgm:t>
        <a:bodyPr/>
        <a:lstStyle/>
        <a:p>
          <a:r>
            <a:rPr lang="en-US" dirty="0" smtClean="0"/>
            <a:t>God loves me! He takes care of me.</a:t>
          </a:r>
          <a:endParaRPr lang="en-US" dirty="0"/>
        </a:p>
      </dgm:t>
    </dgm:pt>
    <dgm:pt modelId="{E21B83C2-3513-C249-ADE3-206CFE50810F}" type="parTrans" cxnId="{0DBF0280-AB10-324B-84C3-715E16D45A88}">
      <dgm:prSet/>
      <dgm:spPr/>
      <dgm:t>
        <a:bodyPr/>
        <a:lstStyle/>
        <a:p>
          <a:endParaRPr lang="en-US"/>
        </a:p>
      </dgm:t>
    </dgm:pt>
    <dgm:pt modelId="{8188A907-285E-EC4A-AD80-7D14655F6820}" type="sibTrans" cxnId="{0DBF0280-AB10-324B-84C3-715E16D45A88}">
      <dgm:prSet/>
      <dgm:spPr/>
      <dgm:t>
        <a:bodyPr/>
        <a:lstStyle/>
        <a:p>
          <a:endParaRPr lang="en-US"/>
        </a:p>
      </dgm:t>
    </dgm:pt>
    <dgm:pt modelId="{C5F33781-DE52-4346-9F8C-4B958F95737B}">
      <dgm:prSet phldrT="[Text]"/>
      <dgm:spPr/>
      <dgm:t>
        <a:bodyPr/>
        <a:lstStyle/>
        <a:p>
          <a:r>
            <a:rPr lang="en-US" dirty="0" smtClean="0"/>
            <a:t>Hope</a:t>
          </a:r>
          <a:endParaRPr lang="en-US" dirty="0"/>
        </a:p>
      </dgm:t>
    </dgm:pt>
    <dgm:pt modelId="{04BA8A92-1377-7E49-A6BD-FC7A1A4B12D7}" type="parTrans" cxnId="{8C01D0AA-E195-544D-99B1-F986FF71279A}">
      <dgm:prSet/>
      <dgm:spPr/>
      <dgm:t>
        <a:bodyPr/>
        <a:lstStyle/>
        <a:p>
          <a:endParaRPr lang="en-US"/>
        </a:p>
      </dgm:t>
    </dgm:pt>
    <dgm:pt modelId="{98E60369-5249-6349-95F3-F1D5AC0EFD5D}" type="sibTrans" cxnId="{8C01D0AA-E195-544D-99B1-F986FF71279A}">
      <dgm:prSet/>
      <dgm:spPr/>
      <dgm:t>
        <a:bodyPr/>
        <a:lstStyle/>
        <a:p>
          <a:endParaRPr lang="en-US"/>
        </a:p>
      </dgm:t>
    </dgm:pt>
    <dgm:pt modelId="{F7A944B1-63CB-D541-89B7-7A951AEB67FA}">
      <dgm:prSet phldrT="[Text]"/>
      <dgm:spPr/>
      <dgm:t>
        <a:bodyPr/>
        <a:lstStyle/>
        <a:p>
          <a:r>
            <a:rPr lang="en-US" dirty="0" smtClean="0"/>
            <a:t>Inner Peace</a:t>
          </a:r>
          <a:endParaRPr lang="en-US" dirty="0"/>
        </a:p>
      </dgm:t>
    </dgm:pt>
    <dgm:pt modelId="{74C1334C-CA13-CE48-8C13-30627ED53EB8}" type="parTrans" cxnId="{69031F87-EC7C-3A45-B42E-FE3F48B868B4}">
      <dgm:prSet/>
      <dgm:spPr/>
      <dgm:t>
        <a:bodyPr/>
        <a:lstStyle/>
        <a:p>
          <a:endParaRPr lang="en-US"/>
        </a:p>
      </dgm:t>
    </dgm:pt>
    <dgm:pt modelId="{1E66A01A-2ED9-3140-95D9-6D652ECCDDF5}" type="sibTrans" cxnId="{69031F87-EC7C-3A45-B42E-FE3F48B868B4}">
      <dgm:prSet/>
      <dgm:spPr/>
      <dgm:t>
        <a:bodyPr/>
        <a:lstStyle/>
        <a:p>
          <a:endParaRPr lang="en-US"/>
        </a:p>
      </dgm:t>
    </dgm:pt>
    <dgm:pt modelId="{E891DD93-B183-7E4A-814A-160E0FEFBF2A}">
      <dgm:prSet phldrT="[Text]"/>
      <dgm:spPr/>
      <dgm:t>
        <a:bodyPr/>
        <a:lstStyle/>
        <a:p>
          <a:r>
            <a:rPr lang="en-US" dirty="0" smtClean="0"/>
            <a:t>Worry-free energy to solve my problems</a:t>
          </a:r>
          <a:endParaRPr lang="en-US" dirty="0"/>
        </a:p>
      </dgm:t>
    </dgm:pt>
    <dgm:pt modelId="{F97F6ED1-3C0B-0848-9FCC-B06BB9FC20E9}" type="parTrans" cxnId="{2FE67DB2-10FC-FC48-BCC8-5AA9543016E8}">
      <dgm:prSet/>
      <dgm:spPr/>
      <dgm:t>
        <a:bodyPr/>
        <a:lstStyle/>
        <a:p>
          <a:endParaRPr lang="en-US"/>
        </a:p>
      </dgm:t>
    </dgm:pt>
    <dgm:pt modelId="{69538099-4BDE-C341-956E-1AEDD41C4169}" type="sibTrans" cxnId="{2FE67DB2-10FC-FC48-BCC8-5AA9543016E8}">
      <dgm:prSet/>
      <dgm:spPr/>
      <dgm:t>
        <a:bodyPr/>
        <a:lstStyle/>
        <a:p>
          <a:endParaRPr lang="en-US"/>
        </a:p>
      </dgm:t>
    </dgm:pt>
    <dgm:pt modelId="{9B98CA18-223F-8744-B6F3-12C244BBE76F}">
      <dgm:prSet phldrT="[Text]"/>
      <dgm:spPr/>
      <dgm:t>
        <a:bodyPr/>
        <a:lstStyle/>
        <a:p>
          <a:r>
            <a:rPr lang="en-US" dirty="0" smtClean="0"/>
            <a:t>Become agent of Hope</a:t>
          </a:r>
          <a:endParaRPr lang="en-US" dirty="0"/>
        </a:p>
      </dgm:t>
    </dgm:pt>
    <dgm:pt modelId="{8D761987-96E7-644F-AD9E-13F6C9D7CBDC}" type="parTrans" cxnId="{95579A07-837F-D443-8550-D25EAEE2D349}">
      <dgm:prSet/>
      <dgm:spPr/>
      <dgm:t>
        <a:bodyPr/>
        <a:lstStyle/>
        <a:p>
          <a:endParaRPr lang="en-US"/>
        </a:p>
      </dgm:t>
    </dgm:pt>
    <dgm:pt modelId="{933D6717-530B-C348-83AB-4966ADF383B2}" type="sibTrans" cxnId="{95579A07-837F-D443-8550-D25EAEE2D349}">
      <dgm:prSet/>
      <dgm:spPr/>
      <dgm:t>
        <a:bodyPr/>
        <a:lstStyle/>
        <a:p>
          <a:endParaRPr lang="en-US"/>
        </a:p>
      </dgm:t>
    </dgm:pt>
    <dgm:pt modelId="{22CFA28D-F0E2-7B43-AA6E-5CB70A5CE0AE}">
      <dgm:prSet phldrT="[Text]"/>
      <dgm:spPr/>
      <dgm:t>
        <a:bodyPr/>
        <a:lstStyle/>
        <a:p>
          <a:r>
            <a:rPr lang="en-US" dirty="0" smtClean="0"/>
            <a:t>Even if I did it wrong, I can try again!</a:t>
          </a:r>
          <a:endParaRPr lang="en-US" dirty="0"/>
        </a:p>
      </dgm:t>
    </dgm:pt>
    <dgm:pt modelId="{7FF89AC1-E509-3140-BA9B-8C78178E32BE}" type="parTrans" cxnId="{566ACBA9-65BD-AB42-884B-CEDF548492F0}">
      <dgm:prSet/>
      <dgm:spPr/>
      <dgm:t>
        <a:bodyPr/>
        <a:lstStyle/>
        <a:p>
          <a:endParaRPr lang="en-US"/>
        </a:p>
      </dgm:t>
    </dgm:pt>
    <dgm:pt modelId="{2A8ABBFA-B2A1-7A4F-88D4-258A87E87696}" type="sibTrans" cxnId="{566ACBA9-65BD-AB42-884B-CEDF548492F0}">
      <dgm:prSet/>
      <dgm:spPr/>
      <dgm:t>
        <a:bodyPr/>
        <a:lstStyle/>
        <a:p>
          <a:endParaRPr lang="en-US"/>
        </a:p>
      </dgm:t>
    </dgm:pt>
    <dgm:pt modelId="{D2E51DA9-A81F-3F42-AFD8-C72BA1AADD08}">
      <dgm:prSet phldrT="[Text]"/>
      <dgm:spPr/>
      <dgm:t>
        <a:bodyPr/>
        <a:lstStyle/>
        <a:p>
          <a:r>
            <a:rPr lang="en-US" dirty="0" smtClean="0"/>
            <a:t>Excitement</a:t>
          </a:r>
          <a:endParaRPr lang="en-US" dirty="0"/>
        </a:p>
      </dgm:t>
    </dgm:pt>
    <dgm:pt modelId="{39B926A9-2AE4-C448-8F46-F4C526C8E5AD}" type="parTrans" cxnId="{2BC04111-CE91-2245-A940-D9059D5A5923}">
      <dgm:prSet/>
      <dgm:spPr/>
      <dgm:t>
        <a:bodyPr/>
        <a:lstStyle/>
        <a:p>
          <a:endParaRPr lang="en-US"/>
        </a:p>
      </dgm:t>
    </dgm:pt>
    <dgm:pt modelId="{9EE0F09A-0390-3042-85DB-2AC98E501D39}" type="sibTrans" cxnId="{2BC04111-CE91-2245-A940-D9059D5A5923}">
      <dgm:prSet/>
      <dgm:spPr/>
      <dgm:t>
        <a:bodyPr/>
        <a:lstStyle/>
        <a:p>
          <a:endParaRPr lang="en-US"/>
        </a:p>
      </dgm:t>
    </dgm:pt>
    <dgm:pt modelId="{05E2DF34-F6F3-9047-8A8F-56E217DE2916}" type="pres">
      <dgm:prSet presAssocID="{1AF1AC94-CBDA-144E-9EA7-73B950CD1C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D505FC-0CF3-B44F-8821-ADF11A3E9571}" type="pres">
      <dgm:prSet presAssocID="{80C72F40-8ED4-1A42-99B6-14660AE6EB50}" presName="boxAndChildren" presStyleCnt="0"/>
      <dgm:spPr/>
    </dgm:pt>
    <dgm:pt modelId="{4F6B5640-F466-B843-B2CE-CAC23598C776}" type="pres">
      <dgm:prSet presAssocID="{80C72F40-8ED4-1A42-99B6-14660AE6EB50}" presName="parentTextBox" presStyleLbl="node1" presStyleIdx="0" presStyleCnt="4"/>
      <dgm:spPr/>
      <dgm:t>
        <a:bodyPr/>
        <a:lstStyle/>
        <a:p>
          <a:endParaRPr lang="en-US"/>
        </a:p>
      </dgm:t>
    </dgm:pt>
    <dgm:pt modelId="{F0A55B1C-C823-4143-B1AE-10AF17D1BE0F}" type="pres">
      <dgm:prSet presAssocID="{80C72F40-8ED4-1A42-99B6-14660AE6EB50}" presName="entireBox" presStyleLbl="node1" presStyleIdx="0" presStyleCnt="4"/>
      <dgm:spPr/>
      <dgm:t>
        <a:bodyPr/>
        <a:lstStyle/>
        <a:p>
          <a:endParaRPr lang="en-US"/>
        </a:p>
      </dgm:t>
    </dgm:pt>
    <dgm:pt modelId="{C0B73956-1118-544D-B53C-27DEC21D502C}" type="pres">
      <dgm:prSet presAssocID="{80C72F40-8ED4-1A42-99B6-14660AE6EB50}" presName="descendantBox" presStyleCnt="0"/>
      <dgm:spPr/>
    </dgm:pt>
    <dgm:pt modelId="{17E8ED65-21E3-4043-A54A-8764D42BE403}" type="pres">
      <dgm:prSet presAssocID="{E891DD93-B183-7E4A-814A-160E0FEFBF2A}" presName="childTextBox" presStyleLbl="fg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C7FED-CA73-CC4D-9687-E6A70C93DC10}" type="pres">
      <dgm:prSet presAssocID="{22CFA28D-F0E2-7B43-AA6E-5CB70A5CE0AE}" presName="childTextBox" presStyleLbl="fg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24A9B-8B8E-F44D-9310-17A631B96487}" type="pres">
      <dgm:prSet presAssocID="{9B98CA18-223F-8744-B6F3-12C244BBE76F}" presName="childTextBox" presStyleLbl="f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123E6-CE2E-B247-9F6C-716E713B108C}" type="pres">
      <dgm:prSet presAssocID="{1E60D630-153B-8044-BA41-1C3A5EBDF011}" presName="sp" presStyleCnt="0"/>
      <dgm:spPr/>
    </dgm:pt>
    <dgm:pt modelId="{CE2CE2C2-33F1-CA46-920D-EE3DF86BDE9B}" type="pres">
      <dgm:prSet presAssocID="{4527830B-7698-9B40-8675-A503B364BD9A}" presName="arrowAndChildren" presStyleCnt="0"/>
      <dgm:spPr/>
    </dgm:pt>
    <dgm:pt modelId="{D2CACE15-9A73-A341-B028-B82264B14F29}" type="pres">
      <dgm:prSet presAssocID="{4527830B-7698-9B40-8675-A503B364BD9A}" presName="parentTextArrow" presStyleLbl="node1" presStyleIdx="0" presStyleCnt="4"/>
      <dgm:spPr/>
      <dgm:t>
        <a:bodyPr/>
        <a:lstStyle/>
        <a:p>
          <a:endParaRPr lang="en-US"/>
        </a:p>
      </dgm:t>
    </dgm:pt>
    <dgm:pt modelId="{6BE07098-0987-8F45-B387-CB4F818C2351}" type="pres">
      <dgm:prSet presAssocID="{4527830B-7698-9B40-8675-A503B364BD9A}" presName="arrow" presStyleLbl="node1" presStyleIdx="1" presStyleCnt="4"/>
      <dgm:spPr/>
      <dgm:t>
        <a:bodyPr/>
        <a:lstStyle/>
        <a:p>
          <a:endParaRPr lang="en-US"/>
        </a:p>
      </dgm:t>
    </dgm:pt>
    <dgm:pt modelId="{AF26DC20-E6E2-4A43-A136-F2855FB0ACEC}" type="pres">
      <dgm:prSet presAssocID="{4527830B-7698-9B40-8675-A503B364BD9A}" presName="descendantArrow" presStyleCnt="0"/>
      <dgm:spPr/>
    </dgm:pt>
    <dgm:pt modelId="{541E9732-15B8-E548-B50D-F8C5D145E146}" type="pres">
      <dgm:prSet presAssocID="{C5F33781-DE52-4346-9F8C-4B958F95737B}" presName="childTextArrow" presStyleLbl="f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BFD75-9EFB-3240-AAE5-8DB15E2002A3}" type="pres">
      <dgm:prSet presAssocID="{F7A944B1-63CB-D541-89B7-7A951AEB67FA}" presName="childTextArrow" presStyleLbl="f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C42D7-0035-2449-A3DB-F01B942C246E}" type="pres">
      <dgm:prSet presAssocID="{D2E51DA9-A81F-3F42-AFD8-C72BA1AADD08}" presName="childTextArrow" presStyleLbl="f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524A6-5D9B-AA44-A572-6C72E2E0545D}" type="pres">
      <dgm:prSet presAssocID="{C5D4C4F1-C508-9E42-AB74-AFB702FC5B1C}" presName="sp" presStyleCnt="0"/>
      <dgm:spPr/>
    </dgm:pt>
    <dgm:pt modelId="{520B51EA-FB7B-8D41-BC9D-23E8456ACA08}" type="pres">
      <dgm:prSet presAssocID="{981933DD-253F-8D46-B01A-1436E49B525E}" presName="arrowAndChildren" presStyleCnt="0"/>
      <dgm:spPr/>
    </dgm:pt>
    <dgm:pt modelId="{ED92088E-E568-4342-90F9-BF55A75BBE7C}" type="pres">
      <dgm:prSet presAssocID="{981933DD-253F-8D46-B01A-1436E49B525E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FCC9DD54-21F1-B14B-808F-72D1660367AF}" type="pres">
      <dgm:prSet presAssocID="{981933DD-253F-8D46-B01A-1436E49B525E}" presName="arrow" presStyleLbl="node1" presStyleIdx="2" presStyleCnt="4"/>
      <dgm:spPr/>
      <dgm:t>
        <a:bodyPr/>
        <a:lstStyle/>
        <a:p>
          <a:endParaRPr lang="en-US"/>
        </a:p>
      </dgm:t>
    </dgm:pt>
    <dgm:pt modelId="{453C2F26-032F-B244-BA7A-6384FF8EDEFF}" type="pres">
      <dgm:prSet presAssocID="{981933DD-253F-8D46-B01A-1436E49B525E}" presName="descendantArrow" presStyleCnt="0"/>
      <dgm:spPr/>
    </dgm:pt>
    <dgm:pt modelId="{22530F8D-676A-024C-B428-2FB79F0DB252}" type="pres">
      <dgm:prSet presAssocID="{E8BF9B93-182D-1245-A516-ACDE1377EF79}" presName="childTextArrow" presStyleLbl="f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C1B0D-6C62-7140-96BD-026192514BC1}" type="pres">
      <dgm:prSet presAssocID="{9DB8A3B0-6792-6043-BC05-1EEEEF0CE787}" presName="childTextArrow" presStyleLbl="f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89888-09D8-894C-BD5F-5A3AF741AE83}" type="pres">
      <dgm:prSet presAssocID="{A97A7F07-1057-4645-B00D-BF2BE6B71FE3}" presName="sp" presStyleCnt="0"/>
      <dgm:spPr/>
    </dgm:pt>
    <dgm:pt modelId="{9A42A70A-056D-4E40-82D5-F7DA8180706F}" type="pres">
      <dgm:prSet presAssocID="{E08AB3E9-5552-1E48-B414-584B5FA5AB1B}" presName="arrowAndChildren" presStyleCnt="0"/>
      <dgm:spPr/>
    </dgm:pt>
    <dgm:pt modelId="{B03FE62F-ED13-DC49-A3BB-62AB4D07C754}" type="pres">
      <dgm:prSet presAssocID="{E08AB3E9-5552-1E48-B414-584B5FA5AB1B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7822C50A-8E4C-F04F-91EA-4879183BF894}" type="pres">
      <dgm:prSet presAssocID="{E08AB3E9-5552-1E48-B414-584B5FA5AB1B}" presName="arrow" presStyleLbl="node1" presStyleIdx="3" presStyleCnt="4"/>
      <dgm:spPr/>
      <dgm:t>
        <a:bodyPr/>
        <a:lstStyle/>
        <a:p>
          <a:endParaRPr lang="en-US"/>
        </a:p>
      </dgm:t>
    </dgm:pt>
    <dgm:pt modelId="{8D48CFF8-137B-1B42-B53F-C804364BC3FE}" type="pres">
      <dgm:prSet presAssocID="{E08AB3E9-5552-1E48-B414-584B5FA5AB1B}" presName="descendantArrow" presStyleCnt="0"/>
      <dgm:spPr/>
    </dgm:pt>
    <dgm:pt modelId="{9E891501-FD26-A54E-9A95-F75FBA56B989}" type="pres">
      <dgm:prSet presAssocID="{A72B2486-37B0-ED46-9E53-0F00F9ABE2BC}" presName="childTextArrow" presStyleLbl="f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8FE603-4AEE-FE44-9577-3CE3B6473285}" type="presOf" srcId="{981933DD-253F-8D46-B01A-1436E49B525E}" destId="{ED92088E-E568-4342-90F9-BF55A75BBE7C}" srcOrd="0" destOrd="0" presId="urn:microsoft.com/office/officeart/2005/8/layout/process4"/>
    <dgm:cxn modelId="{F9CD6B10-69BE-8447-8038-6202C3C6276D}" type="presOf" srcId="{A72B2486-37B0-ED46-9E53-0F00F9ABE2BC}" destId="{9E891501-FD26-A54E-9A95-F75FBA56B989}" srcOrd="0" destOrd="0" presId="urn:microsoft.com/office/officeart/2005/8/layout/process4"/>
    <dgm:cxn modelId="{DC39FDC9-A5AC-3847-B2F7-40D7B85690AD}" srcId="{981933DD-253F-8D46-B01A-1436E49B525E}" destId="{E8BF9B93-182D-1245-A516-ACDE1377EF79}" srcOrd="0" destOrd="0" parTransId="{4E4E1D78-139F-FF47-94CC-2F54773ADD8A}" sibTransId="{BBBE53D6-7EFA-9147-88F8-23CD14B2C639}"/>
    <dgm:cxn modelId="{36B3C8DC-B2F5-6340-A9FC-6153A3799B18}" type="presOf" srcId="{4527830B-7698-9B40-8675-A503B364BD9A}" destId="{D2CACE15-9A73-A341-B028-B82264B14F29}" srcOrd="0" destOrd="0" presId="urn:microsoft.com/office/officeart/2005/8/layout/process4"/>
    <dgm:cxn modelId="{8C01D0AA-E195-544D-99B1-F986FF71279A}" srcId="{4527830B-7698-9B40-8675-A503B364BD9A}" destId="{C5F33781-DE52-4346-9F8C-4B958F95737B}" srcOrd="0" destOrd="0" parTransId="{04BA8A92-1377-7E49-A6BD-FC7A1A4B12D7}" sibTransId="{98E60369-5249-6349-95F3-F1D5AC0EFD5D}"/>
    <dgm:cxn modelId="{57801403-D5F6-4B48-9546-894F30B23C77}" type="presOf" srcId="{1AF1AC94-CBDA-144E-9EA7-73B950CD1CE7}" destId="{05E2DF34-F6F3-9047-8A8F-56E217DE2916}" srcOrd="0" destOrd="0" presId="urn:microsoft.com/office/officeart/2005/8/layout/process4"/>
    <dgm:cxn modelId="{59054D59-3456-6840-B34C-6200ED2EB140}" type="presOf" srcId="{C5F33781-DE52-4346-9F8C-4B958F95737B}" destId="{541E9732-15B8-E548-B50D-F8C5D145E146}" srcOrd="0" destOrd="0" presId="urn:microsoft.com/office/officeart/2005/8/layout/process4"/>
    <dgm:cxn modelId="{320EF650-AC22-5D42-B552-C6F26252290E}" srcId="{1AF1AC94-CBDA-144E-9EA7-73B950CD1CE7}" destId="{E08AB3E9-5552-1E48-B414-584B5FA5AB1B}" srcOrd="0" destOrd="0" parTransId="{13988C36-F1D0-C04A-AF60-DE8A6E25292C}" sibTransId="{A97A7F07-1057-4645-B00D-BF2BE6B71FE3}"/>
    <dgm:cxn modelId="{566ACBA9-65BD-AB42-884B-CEDF548492F0}" srcId="{80C72F40-8ED4-1A42-99B6-14660AE6EB50}" destId="{22CFA28D-F0E2-7B43-AA6E-5CB70A5CE0AE}" srcOrd="1" destOrd="0" parTransId="{7FF89AC1-E509-3140-BA9B-8C78178E32BE}" sibTransId="{2A8ABBFA-B2A1-7A4F-88D4-258A87E87696}"/>
    <dgm:cxn modelId="{A8C48058-BD54-4849-AB6F-11844901CA5C}" type="presOf" srcId="{4527830B-7698-9B40-8675-A503B364BD9A}" destId="{6BE07098-0987-8F45-B387-CB4F818C2351}" srcOrd="1" destOrd="0" presId="urn:microsoft.com/office/officeart/2005/8/layout/process4"/>
    <dgm:cxn modelId="{5EB9884C-16F5-6C4A-82E3-463B9F690351}" type="presOf" srcId="{80C72F40-8ED4-1A42-99B6-14660AE6EB50}" destId="{F0A55B1C-C823-4143-B1AE-10AF17D1BE0F}" srcOrd="1" destOrd="0" presId="urn:microsoft.com/office/officeart/2005/8/layout/process4"/>
    <dgm:cxn modelId="{CF8CB7CA-DE31-0542-A19D-A03E948EFEF3}" srcId="{E08AB3E9-5552-1E48-B414-584B5FA5AB1B}" destId="{A72B2486-37B0-ED46-9E53-0F00F9ABE2BC}" srcOrd="0" destOrd="0" parTransId="{E198D6B1-6E12-8940-B3DB-89852510D4B6}" sibTransId="{AA1EA912-E081-1046-B37C-B873E01D3739}"/>
    <dgm:cxn modelId="{69031F87-EC7C-3A45-B42E-FE3F48B868B4}" srcId="{4527830B-7698-9B40-8675-A503B364BD9A}" destId="{F7A944B1-63CB-D541-89B7-7A951AEB67FA}" srcOrd="1" destOrd="0" parTransId="{74C1334C-CA13-CE48-8C13-30627ED53EB8}" sibTransId="{1E66A01A-2ED9-3140-95D9-6D652ECCDDF5}"/>
    <dgm:cxn modelId="{052CFACB-9885-1046-83A0-296786D1C463}" type="presOf" srcId="{E8BF9B93-182D-1245-A516-ACDE1377EF79}" destId="{22530F8D-676A-024C-B428-2FB79F0DB252}" srcOrd="0" destOrd="0" presId="urn:microsoft.com/office/officeart/2005/8/layout/process4"/>
    <dgm:cxn modelId="{B471F859-B841-664F-B8E7-5346100A383B}" srcId="{1AF1AC94-CBDA-144E-9EA7-73B950CD1CE7}" destId="{981933DD-253F-8D46-B01A-1436E49B525E}" srcOrd="1" destOrd="0" parTransId="{88568838-4F77-9740-B747-B792B91E86AC}" sibTransId="{C5D4C4F1-C508-9E42-AB74-AFB702FC5B1C}"/>
    <dgm:cxn modelId="{0DBF0280-AB10-324B-84C3-715E16D45A88}" srcId="{981933DD-253F-8D46-B01A-1436E49B525E}" destId="{9DB8A3B0-6792-6043-BC05-1EEEEF0CE787}" srcOrd="1" destOrd="0" parTransId="{E21B83C2-3513-C249-ADE3-206CFE50810F}" sibTransId="{8188A907-285E-EC4A-AD80-7D14655F6820}"/>
    <dgm:cxn modelId="{2BC04111-CE91-2245-A940-D9059D5A5923}" srcId="{4527830B-7698-9B40-8675-A503B364BD9A}" destId="{D2E51DA9-A81F-3F42-AFD8-C72BA1AADD08}" srcOrd="2" destOrd="0" parTransId="{39B926A9-2AE4-C448-8F46-F4C526C8E5AD}" sibTransId="{9EE0F09A-0390-3042-85DB-2AC98E501D39}"/>
    <dgm:cxn modelId="{95579A07-837F-D443-8550-D25EAEE2D349}" srcId="{80C72F40-8ED4-1A42-99B6-14660AE6EB50}" destId="{9B98CA18-223F-8744-B6F3-12C244BBE76F}" srcOrd="2" destOrd="0" parTransId="{8D761987-96E7-644F-AD9E-13F6C9D7CBDC}" sibTransId="{933D6717-530B-C348-83AB-4966ADF383B2}"/>
    <dgm:cxn modelId="{14B61B9D-BB61-1842-9DB9-C346AC515DAC}" type="presOf" srcId="{E891DD93-B183-7E4A-814A-160E0FEFBF2A}" destId="{17E8ED65-21E3-4043-A54A-8764D42BE403}" srcOrd="0" destOrd="0" presId="urn:microsoft.com/office/officeart/2005/8/layout/process4"/>
    <dgm:cxn modelId="{2FE67DB2-10FC-FC48-BCC8-5AA9543016E8}" srcId="{80C72F40-8ED4-1A42-99B6-14660AE6EB50}" destId="{E891DD93-B183-7E4A-814A-160E0FEFBF2A}" srcOrd="0" destOrd="0" parTransId="{F97F6ED1-3C0B-0848-9FCC-B06BB9FC20E9}" sibTransId="{69538099-4BDE-C341-956E-1AEDD41C4169}"/>
    <dgm:cxn modelId="{D8662F78-0AE5-E047-A797-92C8DB2D0326}" srcId="{1AF1AC94-CBDA-144E-9EA7-73B950CD1CE7}" destId="{80C72F40-8ED4-1A42-99B6-14660AE6EB50}" srcOrd="3" destOrd="0" parTransId="{21499519-76CA-484C-910C-348AF543B432}" sibTransId="{EC88D398-2F3A-0049-9938-601F7BD2D051}"/>
    <dgm:cxn modelId="{6E4A975A-8FB9-3B49-8197-BE1958E360EC}" type="presOf" srcId="{F7A944B1-63CB-D541-89B7-7A951AEB67FA}" destId="{249BFD75-9EFB-3240-AAE5-8DB15E2002A3}" srcOrd="0" destOrd="0" presId="urn:microsoft.com/office/officeart/2005/8/layout/process4"/>
    <dgm:cxn modelId="{E9C6DC59-FE18-0E48-A7CF-A7AD4BD8330B}" type="presOf" srcId="{80C72F40-8ED4-1A42-99B6-14660AE6EB50}" destId="{4F6B5640-F466-B843-B2CE-CAC23598C776}" srcOrd="0" destOrd="0" presId="urn:microsoft.com/office/officeart/2005/8/layout/process4"/>
    <dgm:cxn modelId="{BC2C3B6F-BD24-5749-A106-ADC4CF0AA41D}" type="presOf" srcId="{9DB8A3B0-6792-6043-BC05-1EEEEF0CE787}" destId="{7D0C1B0D-6C62-7140-96BD-026192514BC1}" srcOrd="0" destOrd="0" presId="urn:microsoft.com/office/officeart/2005/8/layout/process4"/>
    <dgm:cxn modelId="{D9BDAE28-AC7A-1643-95D4-0898598CDFE2}" type="presOf" srcId="{9B98CA18-223F-8744-B6F3-12C244BBE76F}" destId="{90224A9B-8B8E-F44D-9310-17A631B96487}" srcOrd="0" destOrd="0" presId="urn:microsoft.com/office/officeart/2005/8/layout/process4"/>
    <dgm:cxn modelId="{52E85B56-76DB-1E41-97E4-D0BC35FB79DF}" type="presOf" srcId="{E08AB3E9-5552-1E48-B414-584B5FA5AB1B}" destId="{B03FE62F-ED13-DC49-A3BB-62AB4D07C754}" srcOrd="0" destOrd="0" presId="urn:microsoft.com/office/officeart/2005/8/layout/process4"/>
    <dgm:cxn modelId="{158AF107-284E-2A46-8281-A17199BC5CA5}" type="presOf" srcId="{22CFA28D-F0E2-7B43-AA6E-5CB70A5CE0AE}" destId="{E09C7FED-CA73-CC4D-9687-E6A70C93DC10}" srcOrd="0" destOrd="0" presId="urn:microsoft.com/office/officeart/2005/8/layout/process4"/>
    <dgm:cxn modelId="{DFE37998-F706-4340-84C2-7896FBD65921}" type="presOf" srcId="{D2E51DA9-A81F-3F42-AFD8-C72BA1AADD08}" destId="{2EBC42D7-0035-2449-A3DB-F01B942C246E}" srcOrd="0" destOrd="0" presId="urn:microsoft.com/office/officeart/2005/8/layout/process4"/>
    <dgm:cxn modelId="{F76A50D6-BAA8-C549-A559-4FD32954552C}" srcId="{1AF1AC94-CBDA-144E-9EA7-73B950CD1CE7}" destId="{4527830B-7698-9B40-8675-A503B364BD9A}" srcOrd="2" destOrd="0" parTransId="{9CA48748-3492-8E4C-BF32-2BD1DAF527EC}" sibTransId="{1E60D630-153B-8044-BA41-1C3A5EBDF011}"/>
    <dgm:cxn modelId="{03A0A0F8-AA19-E244-8475-3FC8D97C9B28}" type="presOf" srcId="{981933DD-253F-8D46-B01A-1436E49B525E}" destId="{FCC9DD54-21F1-B14B-808F-72D1660367AF}" srcOrd="1" destOrd="0" presId="urn:microsoft.com/office/officeart/2005/8/layout/process4"/>
    <dgm:cxn modelId="{F7EDF04E-8D74-7E41-B471-FC651766D204}" type="presOf" srcId="{E08AB3E9-5552-1E48-B414-584B5FA5AB1B}" destId="{7822C50A-8E4C-F04F-91EA-4879183BF894}" srcOrd="1" destOrd="0" presId="urn:microsoft.com/office/officeart/2005/8/layout/process4"/>
    <dgm:cxn modelId="{2802F075-4508-0641-9159-21C6B78A6487}" type="presParOf" srcId="{05E2DF34-F6F3-9047-8A8F-56E217DE2916}" destId="{FCD505FC-0CF3-B44F-8821-ADF11A3E9571}" srcOrd="0" destOrd="0" presId="urn:microsoft.com/office/officeart/2005/8/layout/process4"/>
    <dgm:cxn modelId="{C0730BD2-F929-E540-80B4-F4F8C408BEA9}" type="presParOf" srcId="{FCD505FC-0CF3-B44F-8821-ADF11A3E9571}" destId="{4F6B5640-F466-B843-B2CE-CAC23598C776}" srcOrd="0" destOrd="0" presId="urn:microsoft.com/office/officeart/2005/8/layout/process4"/>
    <dgm:cxn modelId="{A7A5AE86-1633-D04B-B106-A2BAB1F89269}" type="presParOf" srcId="{FCD505FC-0CF3-B44F-8821-ADF11A3E9571}" destId="{F0A55B1C-C823-4143-B1AE-10AF17D1BE0F}" srcOrd="1" destOrd="0" presId="urn:microsoft.com/office/officeart/2005/8/layout/process4"/>
    <dgm:cxn modelId="{CA1D1DB9-988A-DD40-B753-AA11098DE0E1}" type="presParOf" srcId="{FCD505FC-0CF3-B44F-8821-ADF11A3E9571}" destId="{C0B73956-1118-544D-B53C-27DEC21D502C}" srcOrd="2" destOrd="0" presId="urn:microsoft.com/office/officeart/2005/8/layout/process4"/>
    <dgm:cxn modelId="{EF43EC0E-BC9A-FE49-89A3-07C59DC13B07}" type="presParOf" srcId="{C0B73956-1118-544D-B53C-27DEC21D502C}" destId="{17E8ED65-21E3-4043-A54A-8764D42BE403}" srcOrd="0" destOrd="0" presId="urn:microsoft.com/office/officeart/2005/8/layout/process4"/>
    <dgm:cxn modelId="{676C6BEE-721A-B549-BE87-CC79A9CC8D81}" type="presParOf" srcId="{C0B73956-1118-544D-B53C-27DEC21D502C}" destId="{E09C7FED-CA73-CC4D-9687-E6A70C93DC10}" srcOrd="1" destOrd="0" presId="urn:microsoft.com/office/officeart/2005/8/layout/process4"/>
    <dgm:cxn modelId="{22157B01-BC3E-984F-9CE0-B49B1CD60C67}" type="presParOf" srcId="{C0B73956-1118-544D-B53C-27DEC21D502C}" destId="{90224A9B-8B8E-F44D-9310-17A631B96487}" srcOrd="2" destOrd="0" presId="urn:microsoft.com/office/officeart/2005/8/layout/process4"/>
    <dgm:cxn modelId="{D1BE4D41-345D-5B43-93DD-73A4ECCE881A}" type="presParOf" srcId="{05E2DF34-F6F3-9047-8A8F-56E217DE2916}" destId="{C05123E6-CE2E-B247-9F6C-716E713B108C}" srcOrd="1" destOrd="0" presId="urn:microsoft.com/office/officeart/2005/8/layout/process4"/>
    <dgm:cxn modelId="{7A91BFA0-018D-FA4A-9907-47E5927E0E15}" type="presParOf" srcId="{05E2DF34-F6F3-9047-8A8F-56E217DE2916}" destId="{CE2CE2C2-33F1-CA46-920D-EE3DF86BDE9B}" srcOrd="2" destOrd="0" presId="urn:microsoft.com/office/officeart/2005/8/layout/process4"/>
    <dgm:cxn modelId="{86DB901B-B16F-0946-855F-B566B56775E9}" type="presParOf" srcId="{CE2CE2C2-33F1-CA46-920D-EE3DF86BDE9B}" destId="{D2CACE15-9A73-A341-B028-B82264B14F29}" srcOrd="0" destOrd="0" presId="urn:microsoft.com/office/officeart/2005/8/layout/process4"/>
    <dgm:cxn modelId="{ED39B6EC-7F0A-E742-B411-0FACD96B0C4A}" type="presParOf" srcId="{CE2CE2C2-33F1-CA46-920D-EE3DF86BDE9B}" destId="{6BE07098-0987-8F45-B387-CB4F818C2351}" srcOrd="1" destOrd="0" presId="urn:microsoft.com/office/officeart/2005/8/layout/process4"/>
    <dgm:cxn modelId="{E90CC6A5-6040-7A45-8C74-F4BF0866D2A2}" type="presParOf" srcId="{CE2CE2C2-33F1-CA46-920D-EE3DF86BDE9B}" destId="{AF26DC20-E6E2-4A43-A136-F2855FB0ACEC}" srcOrd="2" destOrd="0" presId="urn:microsoft.com/office/officeart/2005/8/layout/process4"/>
    <dgm:cxn modelId="{74766B8C-15D3-4042-9046-DDF36C4974AB}" type="presParOf" srcId="{AF26DC20-E6E2-4A43-A136-F2855FB0ACEC}" destId="{541E9732-15B8-E548-B50D-F8C5D145E146}" srcOrd="0" destOrd="0" presId="urn:microsoft.com/office/officeart/2005/8/layout/process4"/>
    <dgm:cxn modelId="{B5037998-B903-7F49-B839-06FC4A1030CD}" type="presParOf" srcId="{AF26DC20-E6E2-4A43-A136-F2855FB0ACEC}" destId="{249BFD75-9EFB-3240-AAE5-8DB15E2002A3}" srcOrd="1" destOrd="0" presId="urn:microsoft.com/office/officeart/2005/8/layout/process4"/>
    <dgm:cxn modelId="{394E0410-BB98-BF43-8951-5DD0590D4733}" type="presParOf" srcId="{AF26DC20-E6E2-4A43-A136-F2855FB0ACEC}" destId="{2EBC42D7-0035-2449-A3DB-F01B942C246E}" srcOrd="2" destOrd="0" presId="urn:microsoft.com/office/officeart/2005/8/layout/process4"/>
    <dgm:cxn modelId="{14F6AA9E-DAC6-F443-A3A1-A9A248FE51C3}" type="presParOf" srcId="{05E2DF34-F6F3-9047-8A8F-56E217DE2916}" destId="{938524A6-5D9B-AA44-A572-6C72E2E0545D}" srcOrd="3" destOrd="0" presId="urn:microsoft.com/office/officeart/2005/8/layout/process4"/>
    <dgm:cxn modelId="{8CEAD3C7-BD22-7C4A-AF07-990C1B48F09E}" type="presParOf" srcId="{05E2DF34-F6F3-9047-8A8F-56E217DE2916}" destId="{520B51EA-FB7B-8D41-BC9D-23E8456ACA08}" srcOrd="4" destOrd="0" presId="urn:microsoft.com/office/officeart/2005/8/layout/process4"/>
    <dgm:cxn modelId="{3A836893-A6B1-394D-915B-8F304785460C}" type="presParOf" srcId="{520B51EA-FB7B-8D41-BC9D-23E8456ACA08}" destId="{ED92088E-E568-4342-90F9-BF55A75BBE7C}" srcOrd="0" destOrd="0" presId="urn:microsoft.com/office/officeart/2005/8/layout/process4"/>
    <dgm:cxn modelId="{2D658359-3F16-7F42-8C46-F9274DD80FA3}" type="presParOf" srcId="{520B51EA-FB7B-8D41-BC9D-23E8456ACA08}" destId="{FCC9DD54-21F1-B14B-808F-72D1660367AF}" srcOrd="1" destOrd="0" presId="urn:microsoft.com/office/officeart/2005/8/layout/process4"/>
    <dgm:cxn modelId="{0BE7FD46-DC3A-E748-B60E-5CD76A16185C}" type="presParOf" srcId="{520B51EA-FB7B-8D41-BC9D-23E8456ACA08}" destId="{453C2F26-032F-B244-BA7A-6384FF8EDEFF}" srcOrd="2" destOrd="0" presId="urn:microsoft.com/office/officeart/2005/8/layout/process4"/>
    <dgm:cxn modelId="{A8EAFF47-45D5-8A4F-B753-85AD03A1B66A}" type="presParOf" srcId="{453C2F26-032F-B244-BA7A-6384FF8EDEFF}" destId="{22530F8D-676A-024C-B428-2FB79F0DB252}" srcOrd="0" destOrd="0" presId="urn:microsoft.com/office/officeart/2005/8/layout/process4"/>
    <dgm:cxn modelId="{2F220EFD-FD56-B64F-AC63-75ADB1904460}" type="presParOf" srcId="{453C2F26-032F-B244-BA7A-6384FF8EDEFF}" destId="{7D0C1B0D-6C62-7140-96BD-026192514BC1}" srcOrd="1" destOrd="0" presId="urn:microsoft.com/office/officeart/2005/8/layout/process4"/>
    <dgm:cxn modelId="{296381FA-8762-DF43-88FD-282BCBFE2C68}" type="presParOf" srcId="{05E2DF34-F6F3-9047-8A8F-56E217DE2916}" destId="{8F289888-09D8-894C-BD5F-5A3AF741AE83}" srcOrd="5" destOrd="0" presId="urn:microsoft.com/office/officeart/2005/8/layout/process4"/>
    <dgm:cxn modelId="{236EB08F-042D-5C45-A03E-9A25164E75E1}" type="presParOf" srcId="{05E2DF34-F6F3-9047-8A8F-56E217DE2916}" destId="{9A42A70A-056D-4E40-82D5-F7DA8180706F}" srcOrd="6" destOrd="0" presId="urn:microsoft.com/office/officeart/2005/8/layout/process4"/>
    <dgm:cxn modelId="{1297D4E4-F998-0244-A9FE-F717CCE2C8D2}" type="presParOf" srcId="{9A42A70A-056D-4E40-82D5-F7DA8180706F}" destId="{B03FE62F-ED13-DC49-A3BB-62AB4D07C754}" srcOrd="0" destOrd="0" presId="urn:microsoft.com/office/officeart/2005/8/layout/process4"/>
    <dgm:cxn modelId="{4FF812D1-EFB3-F445-9B2C-C99D19F47423}" type="presParOf" srcId="{9A42A70A-056D-4E40-82D5-F7DA8180706F}" destId="{7822C50A-8E4C-F04F-91EA-4879183BF894}" srcOrd="1" destOrd="0" presId="urn:microsoft.com/office/officeart/2005/8/layout/process4"/>
    <dgm:cxn modelId="{90769689-A517-304C-8B06-3F2BDEB26843}" type="presParOf" srcId="{9A42A70A-056D-4E40-82D5-F7DA8180706F}" destId="{8D48CFF8-137B-1B42-B53F-C804364BC3FE}" srcOrd="2" destOrd="0" presId="urn:microsoft.com/office/officeart/2005/8/layout/process4"/>
    <dgm:cxn modelId="{56167C83-8C0A-CA45-A5DE-6D4DF687FE0C}" type="presParOf" srcId="{8D48CFF8-137B-1B42-B53F-C804364BC3FE}" destId="{9E891501-FD26-A54E-9A95-F75FBA56B989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5199DE-F6F4-453B-A673-7BC950BADA6F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765EB0-D076-4138-BB33-B76D5A5E1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2169CA-1699-4A3F-A83A-49A1846F04B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6C437A-1B46-447A-A3B8-1647965E166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4D8A3B-C58D-4F26-9468-DD9A44482F9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6F9312-0DFA-4DFF-91C8-144C19D54C0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59C15F-EA57-4C39-802D-26C05FC1D40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DBE657-441F-41F0-9394-89D13FCA3BE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77A344-EAA2-456A-9DEB-D0105A10C0A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611994-7AB5-4728-8429-0DCBFA9906A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FAC0E-D79B-482E-9698-54C2299981D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E21E32-9FB7-4C88-9AB3-949B2E8A2BB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207345-2F66-4EEB-ACDB-5AA47904B00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067CC1-07DE-4630-A1AA-11970689A14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AFFF40-F51A-4F57-94EC-B7A35FBA959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3D1768-CD97-40B3-B2D4-1B82C4B4E37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2406CD-1B45-4F62-A0CA-3693B21A806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54503A-3408-46EC-96ED-C218F1A0F8A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A39295-4796-4AFD-9840-948B839FE85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EEC597-1BC6-47C0-B121-F7F82ABBAE5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4F99CD-B7B4-4F10-AA3A-67A1367F35E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77CF57-5837-457F-98A0-CB9205BC3CA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94CD53-4613-45F5-A75F-221040F5530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75C5D6-3510-477F-B27F-27BF128557E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323145-A0AA-42B4-9217-CC708860C09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1C55D3-5F01-47F6-BD72-FEF798B0F33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1309C-5C9E-445C-BA19-55633396A20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B157B6-847A-46DF-A21A-454C6C8EABA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3C3933-28F6-4400-B328-BA63230E6C5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379624-D378-40C9-995B-A12FC75E4AC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880428-6AB2-403F-9376-7B3BE40424F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50E39-BB2A-45FF-94A6-32115C8B451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211F75-931A-42F4-AB39-3C0098C9589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1E0B8-56BE-40C5-AA9A-68E13D6BCF7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CEBCC1-6733-45E1-83F3-F4C107BDD2A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F088B-6EF3-4801-8EFF-99E7E17BD8C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191CC8-E478-46A6-9F79-131ADDCEA3B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F1B168-A74F-4A23-93B1-9936E2521F2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736166-CDAA-4F9E-945B-8426B009656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9AC315-AD18-4B47-A152-A490C67B009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6C5D00-4ECA-4B70-8405-B94A2CB4119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88404-94F1-4C22-B845-946815594BE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90011-228A-4223-8622-086E803FD8B8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CFDDB-BE66-4C78-9B20-532D17B1B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0E3DA-4383-44B6-BF54-10E0A2C13FFB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153CC-EA5D-4764-B05C-5966D3A14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E9E82-A20F-4028-B37D-C973DA4EDCDD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A6871-4D53-4C2B-868A-1B7CA6CC1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79CD8-AD25-4FE5-8926-F66EEB27CC54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79B11-E0C3-4892-885D-9CE678290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4982A-21B1-4395-AD38-1CBF6DC5F90C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F73E-F5EA-4C0F-A39A-8B575BD34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4F7F-855D-4E50-9429-A7DD657B719A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F1DB8-5343-4F8D-A1C8-7E7509FA0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E58F8-C6D7-4D3B-A371-B0549DAA1362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38B5D-4E44-47E6-9300-5515162F9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A1B0D-7652-4896-92CB-ECA70B4946B8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29AB8-B28D-4604-847A-288494A94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3AC2C-2099-4310-94DB-254D91CBF606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7BECC-7CBD-4318-A58D-DC7957AFF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8DB26-2F92-46FA-A569-04055682DCAB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715AB-92CA-48D2-A9D6-AE192A3E3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BEFAE-41DE-44B5-99B4-A72F9828AD24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B306E-7735-48D2-AD34-E8032339F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BD33BB-885F-445A-87F4-9D6805C8AF7B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1C6E08-59BB-446B-805D-3A99E4803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78225"/>
            <a:ext cx="91440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Futura"/>
                <a:cs typeface="Futura"/>
              </a:rPr>
              <a:t>Awaken to Presence</a:t>
            </a:r>
            <a:b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Futura"/>
                <a:cs typeface="Futura"/>
              </a:rPr>
            </a:b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Futura"/>
                <a:cs typeface="Futura"/>
              </a:rPr>
              <a:t>Transform your life</a:t>
            </a:r>
            <a:endParaRPr lang="en-US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371600" y="390525"/>
            <a:ext cx="6400800" cy="1474788"/>
          </a:xfrm>
        </p:spPr>
        <p:txBody>
          <a:bodyPr/>
          <a:lstStyle/>
          <a:p>
            <a:pPr eaLnBrk="1" hangingPunct="1"/>
            <a:r>
              <a:rPr lang="en-US" sz="9600" b="1" smtClean="0">
                <a:solidFill>
                  <a:schemeClr val="tx1"/>
                </a:solidFill>
              </a:rPr>
              <a:t>Despair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1985963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Despair is the #1 enemy in our spiritual growth. </a:t>
            </a:r>
          </a:p>
          <a:p>
            <a:pPr algn="ctr"/>
            <a:r>
              <a:rPr lang="en-US" sz="2800" dirty="0">
                <a:latin typeface="Calibri" pitchFamily="34" charset="0"/>
              </a:rPr>
              <a:t>Do we have this feeling deep inside us? </a:t>
            </a:r>
          </a:p>
          <a:p>
            <a:pPr algn="ctr"/>
            <a:r>
              <a:rPr lang="en-US" sz="2800" dirty="0">
                <a:latin typeface="Calibri" pitchFamily="34" charset="0"/>
              </a:rPr>
              <a:t>How can we get rid of it?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4727575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>
                <a:latin typeface="Mistral" pitchFamily="66" charset="0"/>
              </a:rPr>
              <a:t>workshop series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5"/>
          <p:cNvGrpSpPr>
            <a:grpSpLocks/>
          </p:cNvGrpSpPr>
          <p:nvPr/>
        </p:nvGrpSpPr>
        <p:grpSpPr bwMode="auto">
          <a:xfrm>
            <a:off x="5648325" y="22225"/>
            <a:ext cx="3038475" cy="3411538"/>
            <a:chOff x="4311357" y="304031"/>
            <a:chExt cx="3917900" cy="3917900"/>
          </a:xfrm>
        </p:grpSpPr>
        <p:sp>
          <p:nvSpPr>
            <p:cNvPr id="7" name="Up Arrow 6"/>
            <p:cNvSpPr/>
            <p:nvPr/>
          </p:nvSpPr>
          <p:spPr>
            <a:xfrm rot="5400000">
              <a:off x="4311358" y="304030"/>
              <a:ext cx="3917900" cy="3917900"/>
            </a:xfrm>
            <a:prstGeom prst="upArrow">
              <a:avLst>
                <a:gd name="adj1" fmla="val 50000"/>
                <a:gd name="adj2" fmla="val 35000"/>
              </a:avLst>
            </a:prstGeom>
            <a:gradFill rotWithShape="0">
              <a:gsLst>
                <a:gs pos="0">
                  <a:srgbClr val="FF0000"/>
                </a:gs>
                <a:gs pos="100000">
                  <a:schemeClr val="accent3">
                    <a:hueOff val="11250266"/>
                    <a:satOff val="-16880"/>
                    <a:lumOff val="-2745"/>
                    <a:alphaOff val="0"/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11250266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Up Arrow 4"/>
            <p:cNvSpPr/>
            <p:nvPr/>
          </p:nvSpPr>
          <p:spPr>
            <a:xfrm>
              <a:off x="4311357" y="1283051"/>
              <a:ext cx="3232166" cy="195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48920" tIns="248920" rIns="248920" bIns="248920" spcCol="1270" anchor="ctr"/>
            <a:lstStyle/>
            <a:p>
              <a:pPr algn="ctr"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b="1" dirty="0"/>
                <a:t>There’s no mercy, no purpose in creation</a:t>
              </a: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01650" y="2614613"/>
            <a:ext cx="6421438" cy="39481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Background:</a:t>
            </a:r>
            <a:br>
              <a:rPr lang="en-US" b="1" dirty="0" smtClean="0"/>
            </a:br>
            <a:r>
              <a:rPr lang="en-US" dirty="0" smtClean="0"/>
              <a:t>I want everything to be as I please (with my limited mind)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Reality:</a:t>
            </a:r>
            <a:br>
              <a:rPr lang="en-US" b="1" dirty="0" smtClean="0"/>
            </a:br>
            <a:r>
              <a:rPr lang="en-US" dirty="0" smtClean="0"/>
              <a:t>I didn’t create life, I can’t control it..</a:t>
            </a:r>
            <a:endParaRPr lang="en-US" dirty="0"/>
          </a:p>
        </p:txBody>
      </p:sp>
      <p:sp>
        <p:nvSpPr>
          <p:cNvPr id="32771" name="Title 1"/>
          <p:cNvSpPr txBox="1">
            <a:spLocks/>
          </p:cNvSpPr>
          <p:nvPr/>
        </p:nvSpPr>
        <p:spPr bwMode="auto">
          <a:xfrm>
            <a:off x="5648325" y="34925"/>
            <a:ext cx="1958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latin typeface="Calibri" pitchFamily="34" charset="0"/>
              </a:rPr>
              <a:t>Illusion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5"/>
          <p:cNvGrpSpPr>
            <a:grpSpLocks/>
          </p:cNvGrpSpPr>
          <p:nvPr/>
        </p:nvGrpSpPr>
        <p:grpSpPr bwMode="auto">
          <a:xfrm>
            <a:off x="5648325" y="22225"/>
            <a:ext cx="3038475" cy="3411538"/>
            <a:chOff x="4311357" y="304031"/>
            <a:chExt cx="3917900" cy="3917900"/>
          </a:xfrm>
        </p:grpSpPr>
        <p:sp>
          <p:nvSpPr>
            <p:cNvPr id="7" name="Up Arrow 6"/>
            <p:cNvSpPr/>
            <p:nvPr/>
          </p:nvSpPr>
          <p:spPr>
            <a:xfrm rot="5400000">
              <a:off x="4311358" y="304030"/>
              <a:ext cx="3917900" cy="3917900"/>
            </a:xfrm>
            <a:prstGeom prst="upArrow">
              <a:avLst>
                <a:gd name="adj1" fmla="val 50000"/>
                <a:gd name="adj2" fmla="val 35000"/>
              </a:avLst>
            </a:prstGeom>
            <a:gradFill rotWithShape="0">
              <a:gsLst>
                <a:gs pos="0">
                  <a:srgbClr val="FF0000"/>
                </a:gs>
                <a:gs pos="100000">
                  <a:schemeClr val="accent3">
                    <a:hueOff val="11250266"/>
                    <a:satOff val="-16880"/>
                    <a:lumOff val="-2745"/>
                    <a:alphaOff val="0"/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11250266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Up Arrow 4"/>
            <p:cNvSpPr/>
            <p:nvPr/>
          </p:nvSpPr>
          <p:spPr>
            <a:xfrm>
              <a:off x="4311357" y="1283051"/>
              <a:ext cx="3232166" cy="195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48920" tIns="248920" rIns="248920" bIns="248920" spcCol="1270" anchor="ctr"/>
            <a:lstStyle/>
            <a:p>
              <a:pPr algn="ctr"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b="1" dirty="0">
                  <a:solidFill>
                    <a:prstClr val="white"/>
                  </a:solidFill>
                </a:rPr>
                <a:t>There’s no mercy, no purpose in creation</a:t>
              </a: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2614613"/>
            <a:ext cx="6923088" cy="3948112"/>
          </a:xfrm>
        </p:spPr>
        <p:txBody>
          <a:bodyPr/>
          <a:lstStyle/>
          <a:p>
            <a:pPr eaLnBrk="1" hangingPunct="1"/>
            <a:r>
              <a:rPr lang="en-US" sz="3600" b="1" smtClean="0"/>
              <a:t>My reaction:</a:t>
            </a:r>
            <a:br>
              <a:rPr lang="en-US" sz="3600" b="1" smtClean="0"/>
            </a:br>
            <a:r>
              <a:rPr lang="en-US" sz="3600" smtClean="0"/>
              <a:t>I don’t like the outcome </a:t>
            </a:r>
            <a:br>
              <a:rPr lang="en-US" sz="3600" smtClean="0"/>
            </a:br>
            <a:r>
              <a:rPr lang="en-US" sz="3600" smtClean="0"/>
              <a:t>I don’t care, I don’t want to think if there is a higher purpose in my life</a:t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b="1" smtClean="0"/>
              <a:t>Conclusion:</a:t>
            </a:r>
            <a:br>
              <a:rPr lang="en-US" sz="3600" b="1" smtClean="0"/>
            </a:br>
            <a:r>
              <a:rPr lang="en-US" sz="3600" smtClean="0"/>
              <a:t>OK, fine, I am not playing this game!</a:t>
            </a:r>
          </a:p>
        </p:txBody>
      </p:sp>
      <p:sp>
        <p:nvSpPr>
          <p:cNvPr id="34819" name="Title 1"/>
          <p:cNvSpPr txBox="1">
            <a:spLocks/>
          </p:cNvSpPr>
          <p:nvPr/>
        </p:nvSpPr>
        <p:spPr bwMode="auto">
          <a:xfrm>
            <a:off x="5648325" y="34925"/>
            <a:ext cx="1958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latin typeface="Calibri" pitchFamily="34" charset="0"/>
              </a:rPr>
              <a:t>Illusion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5" descr="istock_000015317589x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0575" y="293688"/>
            <a:ext cx="5140325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1666875" y="4222750"/>
            <a:ext cx="560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Kid #1 :  “I want ice cream, Mommy.” </a:t>
            </a:r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1666875" y="4884738"/>
            <a:ext cx="595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Kid #2 :“Ice cream is yummy. I wannit.” </a:t>
            </a: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1666875" y="5548313"/>
            <a:ext cx="696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Mom:  “It is winter time. How about a yogurt?”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/>
      <p:bldP spid="98311" grpId="0"/>
      <p:bldP spid="983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5"/>
          <p:cNvGrpSpPr>
            <a:grpSpLocks/>
          </p:cNvGrpSpPr>
          <p:nvPr/>
        </p:nvGrpSpPr>
        <p:grpSpPr bwMode="auto">
          <a:xfrm>
            <a:off x="5648325" y="22225"/>
            <a:ext cx="3038475" cy="3411538"/>
            <a:chOff x="4311357" y="304031"/>
            <a:chExt cx="3917900" cy="3917900"/>
          </a:xfrm>
        </p:grpSpPr>
        <p:sp>
          <p:nvSpPr>
            <p:cNvPr id="7" name="Up Arrow 6"/>
            <p:cNvSpPr/>
            <p:nvPr/>
          </p:nvSpPr>
          <p:spPr>
            <a:xfrm rot="5400000">
              <a:off x="4311358" y="304030"/>
              <a:ext cx="3917900" cy="3917900"/>
            </a:xfrm>
            <a:prstGeom prst="upArrow">
              <a:avLst>
                <a:gd name="adj1" fmla="val 50000"/>
                <a:gd name="adj2" fmla="val 35000"/>
              </a:avLst>
            </a:prstGeom>
            <a:gradFill rotWithShape="0">
              <a:gsLst>
                <a:gs pos="0">
                  <a:srgbClr val="FF0000"/>
                </a:gs>
                <a:gs pos="100000">
                  <a:schemeClr val="accent3">
                    <a:hueOff val="11250266"/>
                    <a:satOff val="-16880"/>
                    <a:lumOff val="-2745"/>
                    <a:alphaOff val="0"/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11250266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Up Arrow 4"/>
            <p:cNvSpPr/>
            <p:nvPr/>
          </p:nvSpPr>
          <p:spPr>
            <a:xfrm>
              <a:off x="4311357" y="1283051"/>
              <a:ext cx="3232166" cy="195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48920" tIns="248920" rIns="248920" bIns="248920" spcCol="1270" anchor="ctr"/>
            <a:lstStyle/>
            <a:p>
              <a:pPr algn="ctr"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b="1" dirty="0">
                  <a:solidFill>
                    <a:prstClr val="white"/>
                  </a:solidFill>
                </a:rPr>
                <a:t>There’s no mercy, no purpose in creation</a:t>
              </a:r>
            </a:p>
          </p:txBody>
        </p:sp>
      </p:grpSp>
      <p:sp>
        <p:nvSpPr>
          <p:cNvPr id="38914" name="Title 8"/>
          <p:cNvSpPr>
            <a:spLocks noGrp="1"/>
          </p:cNvSpPr>
          <p:nvPr>
            <p:ph type="title"/>
          </p:nvPr>
        </p:nvSpPr>
        <p:spPr>
          <a:xfrm>
            <a:off x="-284163" y="692150"/>
            <a:ext cx="6419851" cy="1889125"/>
          </a:xfrm>
        </p:spPr>
        <p:txBody>
          <a:bodyPr/>
          <a:lstStyle/>
          <a:p>
            <a:pPr eaLnBrk="1" hangingPunct="1"/>
            <a:r>
              <a:rPr lang="en-US" smtClean="0"/>
              <a:t>It is either my way, or</a:t>
            </a:r>
          </a:p>
        </p:txBody>
      </p:sp>
      <p:sp>
        <p:nvSpPr>
          <p:cNvPr id="38915" name="Title 1"/>
          <p:cNvSpPr txBox="1">
            <a:spLocks/>
          </p:cNvSpPr>
          <p:nvPr/>
        </p:nvSpPr>
        <p:spPr bwMode="auto">
          <a:xfrm>
            <a:off x="5648325" y="34925"/>
            <a:ext cx="1958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latin typeface="Calibri" pitchFamily="34" charset="0"/>
              </a:rPr>
              <a:t>Illusion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84" y="2810612"/>
            <a:ext cx="4752750" cy="3505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up 5"/>
          <p:cNvGrpSpPr>
            <a:grpSpLocks/>
          </p:cNvGrpSpPr>
          <p:nvPr/>
        </p:nvGrpSpPr>
        <p:grpSpPr bwMode="auto">
          <a:xfrm>
            <a:off x="5648325" y="22225"/>
            <a:ext cx="3038475" cy="3411538"/>
            <a:chOff x="4311357" y="304031"/>
            <a:chExt cx="3917900" cy="3917900"/>
          </a:xfrm>
        </p:grpSpPr>
        <p:sp>
          <p:nvSpPr>
            <p:cNvPr id="7" name="Up Arrow 6"/>
            <p:cNvSpPr/>
            <p:nvPr/>
          </p:nvSpPr>
          <p:spPr>
            <a:xfrm rot="5400000">
              <a:off x="4311358" y="304030"/>
              <a:ext cx="3917900" cy="3917900"/>
            </a:xfrm>
            <a:prstGeom prst="upArrow">
              <a:avLst>
                <a:gd name="adj1" fmla="val 50000"/>
                <a:gd name="adj2" fmla="val 35000"/>
              </a:avLst>
            </a:prstGeom>
            <a:gradFill rotWithShape="0">
              <a:gsLst>
                <a:gs pos="0">
                  <a:srgbClr val="FF0000"/>
                </a:gs>
                <a:gs pos="100000">
                  <a:schemeClr val="accent3">
                    <a:hueOff val="11250266"/>
                    <a:satOff val="-16880"/>
                    <a:lumOff val="-2745"/>
                    <a:alphaOff val="0"/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11250266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Up Arrow 4"/>
            <p:cNvSpPr/>
            <p:nvPr/>
          </p:nvSpPr>
          <p:spPr>
            <a:xfrm>
              <a:off x="4311357" y="1283051"/>
              <a:ext cx="3232166" cy="195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48920" tIns="248920" rIns="248920" bIns="248920" spcCol="1270" anchor="ctr"/>
            <a:lstStyle/>
            <a:p>
              <a:pPr algn="ctr"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b="1" dirty="0">
                  <a:solidFill>
                    <a:prstClr val="white"/>
                  </a:solidFill>
                </a:rPr>
                <a:t>There’s no mercy, no purpose in creation</a:t>
              </a: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01650" y="4303713"/>
            <a:ext cx="6421438" cy="1889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There’s no purpose and no plan in creation.. It’s all chance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93" y="545345"/>
            <a:ext cx="4288928" cy="3216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4" name="Title 1"/>
          <p:cNvSpPr txBox="1">
            <a:spLocks/>
          </p:cNvSpPr>
          <p:nvPr/>
        </p:nvSpPr>
        <p:spPr bwMode="auto">
          <a:xfrm>
            <a:off x="5648325" y="34925"/>
            <a:ext cx="1958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latin typeface="Calibri" pitchFamily="34" charset="0"/>
              </a:rPr>
              <a:t>Illusion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5"/>
          <p:cNvGrpSpPr>
            <a:grpSpLocks/>
          </p:cNvGrpSpPr>
          <p:nvPr/>
        </p:nvGrpSpPr>
        <p:grpSpPr bwMode="auto">
          <a:xfrm>
            <a:off x="5648325" y="22225"/>
            <a:ext cx="3038475" cy="3411538"/>
            <a:chOff x="4311357" y="304031"/>
            <a:chExt cx="3917900" cy="3917900"/>
          </a:xfrm>
        </p:grpSpPr>
        <p:sp>
          <p:nvSpPr>
            <p:cNvPr id="7" name="Up Arrow 6"/>
            <p:cNvSpPr/>
            <p:nvPr/>
          </p:nvSpPr>
          <p:spPr>
            <a:xfrm rot="5400000">
              <a:off x="4311358" y="304030"/>
              <a:ext cx="3917900" cy="3917900"/>
            </a:xfrm>
            <a:prstGeom prst="upArrow">
              <a:avLst>
                <a:gd name="adj1" fmla="val 50000"/>
                <a:gd name="adj2" fmla="val 35000"/>
              </a:avLst>
            </a:prstGeom>
            <a:gradFill rotWithShape="0">
              <a:gsLst>
                <a:gs pos="0">
                  <a:srgbClr val="FF0000"/>
                </a:gs>
                <a:gs pos="100000">
                  <a:schemeClr val="accent3">
                    <a:hueOff val="11250266"/>
                    <a:satOff val="-16880"/>
                    <a:lumOff val="-2745"/>
                    <a:alphaOff val="0"/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11250266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Up Arrow 4"/>
            <p:cNvSpPr/>
            <p:nvPr/>
          </p:nvSpPr>
          <p:spPr>
            <a:xfrm>
              <a:off x="4311357" y="1283051"/>
              <a:ext cx="3232166" cy="195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48920" tIns="248920" rIns="248920" bIns="248920" spcCol="1270" anchor="ctr"/>
            <a:lstStyle/>
            <a:p>
              <a:pPr algn="ctr"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b="1" dirty="0"/>
                <a:t>There’s no mercy, no purpose in creation</a:t>
              </a:r>
            </a:p>
          </p:txBody>
        </p:sp>
      </p:grpSp>
      <p:sp>
        <p:nvSpPr>
          <p:cNvPr id="43010" name="Title 1"/>
          <p:cNvSpPr txBox="1">
            <a:spLocks/>
          </p:cNvSpPr>
          <p:nvPr/>
        </p:nvSpPr>
        <p:spPr bwMode="auto">
          <a:xfrm>
            <a:off x="5648325" y="22225"/>
            <a:ext cx="1958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latin typeface="Calibri" pitchFamily="34" charset="0"/>
              </a:rPr>
              <a:t>Illusion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65100" y="26988"/>
            <a:ext cx="5319713" cy="45259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3400" b="1" smtClean="0"/>
              <a:t>Outcome: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3400" smtClean="0"/>
              <a:t>I am very lonely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3400" smtClean="0"/>
              <a:t>No one cares for me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3400" smtClean="0"/>
              <a:t>There is no way out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3400" smtClean="0"/>
              <a:t>It is all finished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3400" smtClean="0"/>
              <a:t>Life is painful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3400" smtClean="0"/>
              <a:t>God hates me!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z="3400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sz="3400" smtClean="0"/>
              <a:t>pessimistic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3400" smtClean="0"/>
              <a:t>gloomy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3400" smtClean="0"/>
              <a:t>spread negativity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5"/>
          <p:cNvGrpSpPr>
            <a:grpSpLocks/>
          </p:cNvGrpSpPr>
          <p:nvPr/>
        </p:nvGrpSpPr>
        <p:grpSpPr bwMode="auto">
          <a:xfrm>
            <a:off x="5648325" y="22225"/>
            <a:ext cx="3038475" cy="3411538"/>
            <a:chOff x="4311357" y="304031"/>
            <a:chExt cx="3917900" cy="3917900"/>
          </a:xfrm>
        </p:grpSpPr>
        <p:sp>
          <p:nvSpPr>
            <p:cNvPr id="7" name="Up Arrow 6"/>
            <p:cNvSpPr/>
            <p:nvPr/>
          </p:nvSpPr>
          <p:spPr>
            <a:xfrm rot="5400000">
              <a:off x="4311358" y="304030"/>
              <a:ext cx="3917900" cy="3917900"/>
            </a:xfrm>
            <a:prstGeom prst="upArrow">
              <a:avLst>
                <a:gd name="adj1" fmla="val 50000"/>
                <a:gd name="adj2" fmla="val 35000"/>
              </a:avLst>
            </a:prstGeom>
            <a:gradFill rotWithShape="0">
              <a:gsLst>
                <a:gs pos="0">
                  <a:srgbClr val="FF0000"/>
                </a:gs>
                <a:gs pos="100000">
                  <a:schemeClr val="accent3">
                    <a:hueOff val="11250266"/>
                    <a:satOff val="-16880"/>
                    <a:lumOff val="-2745"/>
                    <a:alphaOff val="0"/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11250266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Up Arrow 4"/>
            <p:cNvSpPr/>
            <p:nvPr/>
          </p:nvSpPr>
          <p:spPr>
            <a:xfrm>
              <a:off x="4311357" y="1283051"/>
              <a:ext cx="3232166" cy="195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48920" tIns="248920" rIns="248920" bIns="248920" spcCol="1270" anchor="ctr"/>
            <a:lstStyle/>
            <a:p>
              <a:pPr algn="ctr"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b="1" dirty="0"/>
                <a:t>There’s no mercy, no purpose in creation</a:t>
              </a:r>
            </a:p>
          </p:txBody>
        </p:sp>
      </p:grpSp>
      <p:sp>
        <p:nvSpPr>
          <p:cNvPr id="45058" name="Title 1"/>
          <p:cNvSpPr txBox="1">
            <a:spLocks/>
          </p:cNvSpPr>
          <p:nvPr/>
        </p:nvSpPr>
        <p:spPr bwMode="auto">
          <a:xfrm>
            <a:off x="5648325" y="22225"/>
            <a:ext cx="1958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latin typeface="Calibri" pitchFamily="34" charset="0"/>
              </a:rPr>
              <a:t>Illusion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65100" y="115888"/>
            <a:ext cx="5319713" cy="45259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3600" smtClean="0"/>
              <a:t>Destroys every possibility of becoming better, we’re doomed end of story!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z="3600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sz="3600" b="1" smtClean="0"/>
              <a:t>Outcome in action: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3600" smtClean="0"/>
              <a:t>reduced positive energy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3600" smtClean="0"/>
              <a:t>inability to act positively (nothing will change! there’s no point, don’t waste your time!)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3600" smtClean="0"/>
              <a:t>anger and resentment</a:t>
            </a:r>
            <a:endParaRPr lang="en-US" sz="3400" smtClean="0"/>
          </a:p>
          <a:p>
            <a:pPr marL="0" indent="0" algn="ctr" eaLnBrk="1" hangingPunct="1">
              <a:buFont typeface="Arial" charset="0"/>
              <a:buNone/>
            </a:pPr>
            <a:endParaRPr lang="en-US" sz="340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ontent Placeholder 2"/>
          <p:cNvSpPr>
            <a:spLocks noGrp="1"/>
          </p:cNvSpPr>
          <p:nvPr>
            <p:ph idx="1"/>
          </p:nvPr>
        </p:nvSpPr>
        <p:spPr>
          <a:xfrm>
            <a:off x="457200" y="1004888"/>
            <a:ext cx="8229600" cy="5257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US" smtClean="0"/>
          </a:p>
          <a:p>
            <a:pPr marL="0" indent="0" algn="ctr" eaLnBrk="1" hangingPunct="1">
              <a:buFont typeface="Arial" charset="0"/>
              <a:buNone/>
            </a:pPr>
            <a:endParaRPr lang="en-US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/>
              <a:t>Let’s say you want to </a:t>
            </a:r>
            <a:r>
              <a:rPr lang="en-US" u="sng" smtClean="0"/>
              <a:t>become a better person</a:t>
            </a:r>
            <a:r>
              <a:rPr lang="en-US" smtClean="0"/>
              <a:t>, and you think that you are not doing enough to reach to your goal…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/>
              <a:t>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ontent Placeholder 2"/>
          <p:cNvSpPr>
            <a:spLocks noGrp="1"/>
          </p:cNvSpPr>
          <p:nvPr>
            <p:ph idx="1"/>
          </p:nvPr>
        </p:nvSpPr>
        <p:spPr>
          <a:xfrm>
            <a:off x="457200" y="1004888"/>
            <a:ext cx="8229600" cy="5257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US" smtClean="0"/>
          </a:p>
          <a:p>
            <a:pPr marL="0" indent="0" algn="ctr" eaLnBrk="1" hangingPunct="1">
              <a:buFont typeface="Arial" charset="0"/>
              <a:buNone/>
            </a:pPr>
            <a:endParaRPr lang="en-US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/>
              <a:t>Let’s say you want </a:t>
            </a:r>
            <a:r>
              <a:rPr lang="en-US" u="sng" smtClean="0"/>
              <a:t>the world to be a better place</a:t>
            </a:r>
            <a:r>
              <a:rPr lang="en-US" smtClean="0"/>
              <a:t>, and you think that you don’t have ability to change it…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ontent Placeholder 2"/>
          <p:cNvSpPr>
            <a:spLocks noGrp="1"/>
          </p:cNvSpPr>
          <p:nvPr>
            <p:ph idx="1"/>
          </p:nvPr>
        </p:nvSpPr>
        <p:spPr>
          <a:xfrm>
            <a:off x="457200" y="1004888"/>
            <a:ext cx="8229600" cy="5257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US" smtClean="0"/>
          </a:p>
          <a:p>
            <a:pPr marL="0" indent="0" algn="ctr" eaLnBrk="1" hangingPunct="1">
              <a:buFont typeface="Arial" charset="0"/>
              <a:buNone/>
            </a:pPr>
            <a:endParaRPr lang="en-US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/>
              <a:t>Let’s say you want </a:t>
            </a:r>
            <a:r>
              <a:rPr lang="en-US" u="sng" smtClean="0"/>
              <a:t>to come closer to God</a:t>
            </a:r>
            <a:r>
              <a:rPr lang="en-US" smtClean="0"/>
              <a:t>, and you think that you are not doing enough to reach to your goal…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/>
              <a:t>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4 deep ailments of our psyche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14848"/>
          <a:ext cx="8229600" cy="5349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ontent Placeholder 2"/>
          <p:cNvSpPr>
            <a:spLocks noGrp="1"/>
          </p:cNvSpPr>
          <p:nvPr>
            <p:ph idx="1"/>
          </p:nvPr>
        </p:nvSpPr>
        <p:spPr>
          <a:xfrm>
            <a:off x="457200" y="1004888"/>
            <a:ext cx="8229600" cy="5257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US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/>
              <a:t>We feel disheartened. 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/>
              <a:t>That’s normal, but what can we do with this feeling? 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/>
              <a:t>There are </a:t>
            </a:r>
            <a:r>
              <a:rPr lang="en-US" b="1" smtClean="0"/>
              <a:t>two possibilities</a:t>
            </a:r>
            <a:r>
              <a:rPr lang="en-US" smtClean="0"/>
              <a:t>, and we are to make the choice…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Content Placeholder 2"/>
          <p:cNvSpPr>
            <a:spLocks noGrp="1"/>
          </p:cNvSpPr>
          <p:nvPr>
            <p:ph idx="1"/>
          </p:nvPr>
        </p:nvSpPr>
        <p:spPr>
          <a:xfrm>
            <a:off x="457200" y="1004888"/>
            <a:ext cx="8229600" cy="5257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US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b="1" smtClean="0"/>
              <a:t>When we “think/believe” we are by ourselves and there is nobody to help us…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/>
              <a:t>First, we might start to doubt such a possibility to feel closer to the Divine, looking for any small argument we might find around.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t Placeholder 2"/>
          <p:cNvSpPr>
            <a:spLocks noGrp="1"/>
          </p:cNvSpPr>
          <p:nvPr>
            <p:ph idx="1"/>
          </p:nvPr>
        </p:nvSpPr>
        <p:spPr>
          <a:xfrm>
            <a:off x="457200" y="1004888"/>
            <a:ext cx="8229600" cy="5257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US" smtClean="0"/>
          </a:p>
          <a:p>
            <a:pPr marL="0" indent="0" algn="ctr" eaLnBrk="1" hangingPunct="1">
              <a:buFont typeface="Arial" charset="0"/>
              <a:buNone/>
            </a:pPr>
            <a:endParaRPr lang="en-US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/>
              <a:t>We hear a friend belittling it, and we feel strength to do the same. 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/>
              <a:t>Or we might just say that this is a difficult age, and this is not possible anymore; friends of God lived in the old days; it was possible, then, not anymore!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ontent Placeholder 2"/>
          <p:cNvSpPr>
            <a:spLocks noGrp="1"/>
          </p:cNvSpPr>
          <p:nvPr>
            <p:ph idx="1"/>
          </p:nvPr>
        </p:nvSpPr>
        <p:spPr>
          <a:xfrm>
            <a:off x="457200" y="269875"/>
            <a:ext cx="8229600" cy="59928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US" smtClean="0"/>
          </a:p>
          <a:p>
            <a:pPr marL="0" indent="0" algn="ctr" eaLnBrk="1" hangingPunct="1">
              <a:buFont typeface="Arial" charset="0"/>
              <a:buNone/>
            </a:pPr>
            <a:endParaRPr lang="en-US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/>
              <a:t>Once we confirm your illusion through any of these arguments, without even questioning the truth in them, we come to the conclusion: 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/>
              <a:t>it is </a:t>
            </a:r>
            <a:r>
              <a:rPr lang="en-US" b="1" u="sng" smtClean="0"/>
              <a:t>impossible</a:t>
            </a:r>
            <a:r>
              <a:rPr lang="en-US" smtClean="0"/>
              <a:t> to experience Divine Presence! 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/>
              <a:t>We’re basically doomed!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ontent Placeholder 2"/>
          <p:cNvSpPr>
            <a:spLocks noGrp="1"/>
          </p:cNvSpPr>
          <p:nvPr>
            <p:ph idx="1"/>
          </p:nvPr>
        </p:nvSpPr>
        <p:spPr>
          <a:xfrm>
            <a:off x="457200" y="269875"/>
            <a:ext cx="8229600" cy="59928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This is the heart of despair, since you have just shut all the doors for such a possibility. 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b="1" i="1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b="1" i="1" smtClean="0"/>
              <a:t>Despair means I am by myself, and no one can help me out</a:t>
            </a:r>
            <a:r>
              <a:rPr lang="en-US" b="1" smtClean="0"/>
              <a:t>…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b="1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b="1" smtClean="0">
                <a:solidFill>
                  <a:srgbClr val="558ED5"/>
                </a:solidFill>
              </a:rPr>
              <a:t>There’s no need to do any action, nothing will work!</a:t>
            </a:r>
            <a:endParaRPr lang="en-US" smtClean="0">
              <a:solidFill>
                <a:srgbClr val="558ED5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4888"/>
            <a:ext cx="8229600" cy="5257800"/>
          </a:xfrm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/>
              <a:t>How did we get there?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We thought we are by ourselves and no one can help us!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We </a:t>
            </a:r>
            <a:r>
              <a:rPr lang="en-US" dirty="0"/>
              <a:t>looked for any argument that would support our belief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We decided it is impossible!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We are done!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/>
              <a:t>We’re now wired for despair for that specific issue…</a:t>
            </a:r>
            <a:endParaRPr lang="en-US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Content Placeholder 2"/>
          <p:cNvSpPr txBox="1">
            <a:spLocks/>
          </p:cNvSpPr>
          <p:nvPr/>
        </p:nvSpPr>
        <p:spPr bwMode="auto">
          <a:xfrm>
            <a:off x="457200" y="4456113"/>
            <a:ext cx="82296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Make an intention to change your deeply ingrained thought…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1477963"/>
            <a:ext cx="6400800" cy="10033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en-US" sz="9600" b="1" dirty="0" smtClean="0">
                <a:solidFill>
                  <a:schemeClr val="accent3">
                    <a:lumMod val="75000"/>
                  </a:schemeClr>
                </a:solidFill>
              </a:rPr>
              <a:t>Solution</a:t>
            </a:r>
            <a:endParaRPr lang="en-US" sz="9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683000" y="3175000"/>
            <a:ext cx="1778000" cy="1281113"/>
          </a:xfrm>
          <a:prstGeom prst="downArrow">
            <a:avLst>
              <a:gd name="adj1" fmla="val 32143"/>
              <a:gd name="adj2" fmla="val 508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Choose your way…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3686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7587" name="Title 1"/>
          <p:cNvSpPr txBox="1">
            <a:spLocks/>
          </p:cNvSpPr>
          <p:nvPr/>
        </p:nvSpPr>
        <p:spPr bwMode="auto">
          <a:xfrm>
            <a:off x="1939925" y="1989138"/>
            <a:ext cx="19573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latin typeface="Calibri" pitchFamily="34" charset="0"/>
              </a:rPr>
              <a:t>Reality</a:t>
            </a:r>
          </a:p>
        </p:txBody>
      </p:sp>
      <p:sp>
        <p:nvSpPr>
          <p:cNvPr id="67588" name="Title 1"/>
          <p:cNvSpPr txBox="1">
            <a:spLocks/>
          </p:cNvSpPr>
          <p:nvPr/>
        </p:nvSpPr>
        <p:spPr bwMode="auto">
          <a:xfrm>
            <a:off x="5197475" y="1989138"/>
            <a:ext cx="1958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latin typeface="Calibri" pitchFamily="34" charset="0"/>
              </a:rPr>
              <a:t>Illusion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52712A-A54D-B34D-8FBD-595812141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CC0216-416E-1D44-9D11-05DD0D9BD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How?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22450"/>
            <a:ext cx="8229600" cy="4424363"/>
          </a:xfrm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قُلْ </a:t>
            </a:r>
            <a:r>
              <a:rPr lang="ar-SA" dirty="0">
                <a:solidFill>
                  <a:schemeClr val="accent3">
                    <a:lumMod val="75000"/>
                  </a:schemeClr>
                </a:solidFill>
              </a:rPr>
              <a:t>يَا عِبَادِيَ الَّذِينَ أَسْرَفُوا عَلَىٰ أَنفُسِهِمْ لَا تَقْنَطُوا مِن رَّحْمَةِ اللَّهِ ۚ إِنَّ اللَّهَ يَغْفِرُ الذُّنُوبَ جَمِيعًا ۚ إِنَّهُ هُوَ الْغَفُورُ 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الرَّحِيمُ</a:t>
            </a:r>
            <a:endParaRPr lang="en-US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Say: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“[Thus speaks God:] ‘O you servants of Mine who have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transgressed against your own selves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! 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Despair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not of God’s mercy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behold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, God forgives all sins – 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for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, verily, He alone is much-forgiving, a dispenser of grace!’” 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Quran 39:53)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Content Placeholder 2"/>
          <p:cNvSpPr>
            <a:spLocks noGrp="1"/>
          </p:cNvSpPr>
          <p:nvPr>
            <p:ph idx="1"/>
          </p:nvPr>
        </p:nvSpPr>
        <p:spPr>
          <a:xfrm>
            <a:off x="457200" y="1004888"/>
            <a:ext cx="8229600" cy="5257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mtClean="0"/>
              <a:t>By falling into despair </a:t>
            </a:r>
            <a:r>
              <a:rPr lang="en-US" b="1" smtClean="0"/>
              <a:t>through our choice </a:t>
            </a:r>
            <a:r>
              <a:rPr lang="en-US" smtClean="0"/>
              <a:t>to follow our illusions, </a:t>
            </a:r>
            <a:r>
              <a:rPr lang="en-US" u="sng" smtClean="0"/>
              <a:t>we have only wronged ourselves!</a:t>
            </a:r>
            <a:r>
              <a:rPr lang="en-US" smtClean="0"/>
              <a:t> 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/>
              <a:t>What’s the way out? 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/>
              <a:t>Even if we really think we are not doing enough, what should we do?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66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Getting rid of despair is easy, only if we want to! (intention)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425"/>
            <a:ext cx="8229600" cy="6381750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/>
              <a:t>How can we get out?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“My loving mercy </a:t>
            </a:r>
            <a:r>
              <a:rPr lang="en-US" dirty="0"/>
              <a:t>has encompassed every thing</a:t>
            </a:r>
            <a:r>
              <a:rPr lang="en-US" dirty="0" smtClean="0"/>
              <a:t>.” (Quran 7:56)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even me..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even my sins..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e</a:t>
            </a:r>
            <a:r>
              <a:rPr lang="en-US" dirty="0" smtClean="0"/>
              <a:t>ven all my worries..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>
                <a:solidFill>
                  <a:srgbClr val="008000"/>
                </a:solidFill>
              </a:rPr>
              <a:t>It is all, alright!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We look for arguments that would support our new belief!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solidFill>
                  <a:srgbClr val="77933C"/>
                </a:solidFill>
              </a:rPr>
              <a:t>The whole creation is witness to God’s all encompassing mercy…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7" name="Group 9"/>
          <p:cNvGrpSpPr>
            <a:grpSpLocks/>
          </p:cNvGrpSpPr>
          <p:nvPr/>
        </p:nvGrpSpPr>
        <p:grpSpPr bwMode="auto">
          <a:xfrm>
            <a:off x="101600" y="0"/>
            <a:ext cx="3917950" cy="3917950"/>
            <a:chOff x="342" y="304031"/>
            <a:chExt cx="3917901" cy="3917900"/>
          </a:xfrm>
        </p:grpSpPr>
        <p:sp>
          <p:nvSpPr>
            <p:cNvPr id="12" name="Up Arrow 11"/>
            <p:cNvSpPr/>
            <p:nvPr/>
          </p:nvSpPr>
          <p:spPr>
            <a:xfrm rot="16200000">
              <a:off x="343" y="304031"/>
              <a:ext cx="3917900" cy="3917901"/>
            </a:xfrm>
            <a:prstGeom prst="upArrow">
              <a:avLst>
                <a:gd name="adj1" fmla="val 50000"/>
                <a:gd name="adj2" fmla="val 35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Up Arrow 4"/>
            <p:cNvSpPr/>
            <p:nvPr/>
          </p:nvSpPr>
          <p:spPr>
            <a:xfrm rot="21600000">
              <a:off x="686133" y="1283506"/>
              <a:ext cx="3232110" cy="1958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6248" tIns="206248" rIns="206248" bIns="206248" spcCol="1270" anchor="ctr"/>
            <a:lstStyle/>
            <a:p>
              <a:pPr algn="ctr" defTabSz="1289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900" b="1" dirty="0"/>
                <a:t>God’s mercy encompasses everything</a:t>
              </a:r>
            </a:p>
          </p:txBody>
        </p:sp>
      </p:grpSp>
      <p:sp>
        <p:nvSpPr>
          <p:cNvPr id="75778" name="Title 1"/>
          <p:cNvSpPr txBox="1">
            <a:spLocks/>
          </p:cNvSpPr>
          <p:nvPr/>
        </p:nvSpPr>
        <p:spPr bwMode="auto">
          <a:xfrm>
            <a:off x="1506538" y="1588"/>
            <a:ext cx="1957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latin typeface="Calibri" pitchFamily="34" charset="0"/>
              </a:rPr>
              <a:t>Reality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498850" y="2093913"/>
            <a:ext cx="5319713" cy="45259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3600" b="1" smtClean="0"/>
              <a:t>Background: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3600" smtClean="0"/>
              <a:t>I want everything to be as I please (with my limited mind)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3600" b="1" smtClean="0"/>
              <a:t>My reaction: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3600" smtClean="0"/>
              <a:t>The infinite compassionate mind must be on to something better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425"/>
            <a:ext cx="8229600" cy="6381750"/>
          </a:xfrm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Now,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We feel our </a:t>
            </a:r>
            <a:r>
              <a:rPr lang="en-US" dirty="0"/>
              <a:t>weakness (yes, weakness) and helplessness to reach </a:t>
            </a:r>
            <a:r>
              <a:rPr lang="en-US" dirty="0" smtClean="0"/>
              <a:t>our </a:t>
            </a:r>
            <a:r>
              <a:rPr lang="en-US" dirty="0"/>
              <a:t>goal</a:t>
            </a:r>
            <a:r>
              <a:rPr lang="en-US" dirty="0" smtClean="0"/>
              <a:t>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/>
              <a:t>But we don’t feel bad..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Because we know someone is there to help!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Someone will show be a better way!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We throw ourselves to  the Loving </a:t>
            </a:r>
            <a:r>
              <a:rPr lang="en-US" dirty="0"/>
              <a:t>Compassionate with </a:t>
            </a:r>
            <a:r>
              <a:rPr lang="en-US" dirty="0" smtClean="0"/>
              <a:t>our </a:t>
            </a:r>
            <a:r>
              <a:rPr lang="en-US" dirty="0"/>
              <a:t>weakness as </a:t>
            </a:r>
            <a:r>
              <a:rPr lang="en-US" dirty="0" smtClean="0"/>
              <a:t>our </a:t>
            </a:r>
            <a:r>
              <a:rPr lang="en-US" dirty="0"/>
              <a:t>envoy to </a:t>
            </a:r>
            <a:r>
              <a:rPr lang="en-US" dirty="0" smtClean="0"/>
              <a:t>Him…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We feel we’re taken care of..</a:t>
            </a:r>
            <a:endParaRPr lang="en-US" dirty="0"/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We feel hope..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We are done!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>
                <a:solidFill>
                  <a:srgbClr val="008000"/>
                </a:solidFill>
              </a:rPr>
              <a:t>We’re now wired for hope…</a:t>
            </a:r>
            <a:endParaRPr lang="en-US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4875213"/>
            <a:ext cx="8229600" cy="1347787"/>
          </a:xfrm>
        </p:spPr>
        <p:txBody>
          <a:bodyPr rtlCol="0">
            <a:normAutofit fontScale="925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The baby knows and experience her loving mother when she throw herself with her neediness to her… </a:t>
            </a:r>
            <a:endParaRPr lang="en-US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  <p:pic>
        <p:nvPicPr>
          <p:cNvPr id="79874" name="Picture 8" descr="mothers-day-baby-animals-with-their-mo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600" y="201613"/>
            <a:ext cx="7065963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70375"/>
            <a:ext cx="9144000" cy="2614613"/>
          </a:xfrm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The </a:t>
            </a:r>
            <a:r>
              <a:rPr lang="en-US" dirty="0"/>
              <a:t>same way, we can experience the Loving Compassionate, the Source of the Love all the mothers,  </a:t>
            </a:r>
            <a:r>
              <a:rPr lang="en-US" u="sng" dirty="0"/>
              <a:t>o</a:t>
            </a:r>
            <a:r>
              <a:rPr lang="en-US" i="1" u="sng" dirty="0"/>
              <a:t>nly if we feel our neediness to Him</a:t>
            </a:r>
            <a:r>
              <a:rPr lang="en-US" dirty="0"/>
              <a:t>. </a:t>
            </a:r>
            <a:endParaRPr lang="en-US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When </a:t>
            </a:r>
            <a:r>
              <a:rPr lang="en-US" dirty="0"/>
              <a:t>we surrender and throw our selves like a baby to Him, we find the one who dispenses of grace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81922" name="Picture 5" descr="ANd9GcS_ntr8CJJxQWHQdeydsMu78cE5fHzraXzjk8UffjWG7oFOHYnuX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" y="252413"/>
            <a:ext cx="30797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11" descr="loving-mother-cow-and-calf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4600" y="252413"/>
            <a:ext cx="4849813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4888"/>
            <a:ext cx="8229600" cy="52578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smtClean="0"/>
              <a:t>Recognizing our helplessness and rushing to the Loving womb of the Compassionate </a:t>
            </a:r>
            <a:r>
              <a:rPr lang="en-US" sz="3000" smtClean="0">
                <a:solidFill>
                  <a:srgbClr val="008000"/>
                </a:solidFill>
              </a:rPr>
              <a:t>prevents us from falling into despair</a:t>
            </a:r>
            <a:r>
              <a:rPr lang="en-US" sz="3000" smtClean="0"/>
              <a:t>. 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en-US" sz="3000" smtClean="0"/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smtClean="0"/>
              <a:t>When we feel our weaknesses, inabilities, and mistakes, instead of feeling despair, </a:t>
            </a:r>
            <a:r>
              <a:rPr lang="en-US" sz="3000" u="sng" smtClean="0"/>
              <a:t>we can now rush to the one who helps the helpless</a:t>
            </a:r>
            <a:r>
              <a:rPr lang="en-US" sz="3000" smtClean="0"/>
              <a:t>.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en-US" sz="3000" smtClean="0"/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smtClean="0"/>
              <a:t>Isn’t Divine Presence what we were looking for? Here it is.. </a:t>
            </a:r>
            <a:r>
              <a:rPr lang="en-US" sz="3000" i="1" smtClean="0"/>
              <a:t>Hidden in our weakness, hidden in our tears…</a:t>
            </a:r>
            <a:endParaRPr lang="en-US" sz="300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Content Placeholder 2"/>
          <p:cNvSpPr>
            <a:spLocks noGrp="1"/>
          </p:cNvSpPr>
          <p:nvPr>
            <p:ph idx="1"/>
          </p:nvPr>
        </p:nvSpPr>
        <p:spPr>
          <a:xfrm>
            <a:off x="457200" y="1004888"/>
            <a:ext cx="8229600" cy="5257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mtClean="0"/>
              <a:t>Calling out to the Divine with our weakness is the most empowering and transforming act: 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i="1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i="1" smtClean="0"/>
              <a:t>“O my Sustainer, I am powerless and helpless!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i="1" smtClean="0"/>
              <a:t>And you are the Powerful Compassionate!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i="1" smtClean="0"/>
              <a:t>Help me, hold my hands and heart, I am in dire need of you!”</a:t>
            </a:r>
            <a:endParaRPr lang="en-US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457200" y="92364"/>
          <a:ext cx="8229600" cy="6546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22C50A-8E4C-F04F-91EA-4879183BF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891501-FD26-A54E-9A95-F75FBA56B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C9DD54-21F1-B14B-808F-72D166036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530F8D-676A-024C-B428-2FB79F0DB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0C1B0D-6C62-7140-96BD-026192514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E07098-0987-8F45-B387-CB4F818C2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1E9732-15B8-E548-B50D-F8C5D145E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9BFD75-9EFB-3240-AAE5-8DB15E200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BC42D7-0035-2449-A3DB-F01B942C2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A55B1C-C823-4143-B1AE-10AF17D1B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E8ED65-21E3-4043-A54A-8764D42BE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C7FED-CA73-CC4D-9687-E6A70C93D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224A9B-8B8E-F44D-9310-17A631B96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Content Placeholder 2"/>
          <p:cNvSpPr>
            <a:spLocks noGrp="1"/>
          </p:cNvSpPr>
          <p:nvPr>
            <p:ph idx="1"/>
          </p:nvPr>
        </p:nvSpPr>
        <p:spPr>
          <a:xfrm>
            <a:off x="457200" y="577850"/>
            <a:ext cx="8229600" cy="58578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US" smtClean="0"/>
          </a:p>
          <a:p>
            <a:pPr marL="0" indent="0" algn="ctr" eaLnBrk="1" hangingPunct="1">
              <a:buFont typeface="Arial" charset="0"/>
              <a:buNone/>
            </a:pPr>
            <a:endParaRPr lang="en-US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/>
              <a:t>Having hope is finding God…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>
                <a:solidFill>
                  <a:srgbClr val="77933C"/>
                </a:solidFill>
              </a:rPr>
              <a:t>The Prophet (p) said, “God the Most High said, ‘I am as My servant thinks (expects) I am…” 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mtClean="0"/>
          </a:p>
          <a:p>
            <a:pPr marL="0" indent="0" algn="ctr"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7850"/>
            <a:ext cx="8229600" cy="5857875"/>
          </a:xfrm>
        </p:spPr>
        <p:txBody>
          <a:bodyPr rtlCol="0">
            <a:normAutofit fontScale="8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Losing hope is loosing God…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Losing </a:t>
            </a:r>
            <a:r>
              <a:rPr lang="en-US" dirty="0"/>
              <a:t>hope is </a:t>
            </a:r>
            <a:r>
              <a:rPr lang="en-US" dirty="0" smtClean="0"/>
              <a:t>killing determination…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Losing </a:t>
            </a:r>
            <a:r>
              <a:rPr lang="en-US" dirty="0"/>
              <a:t>hope is killing </a:t>
            </a:r>
            <a:r>
              <a:rPr lang="en-US" dirty="0" smtClean="0"/>
              <a:t>love…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Losing hope is loosing the ability to forgive…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Losing </a:t>
            </a:r>
            <a:r>
              <a:rPr lang="en-US" dirty="0"/>
              <a:t>hope is </a:t>
            </a:r>
            <a:r>
              <a:rPr lang="en-US" dirty="0" smtClean="0"/>
              <a:t>loosing our happiness…</a:t>
            </a:r>
            <a:endParaRPr lang="en-US" dirty="0"/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/>
              <a:t>Losing hope is dying spiritually…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Despair is the cancer of the society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i="1" dirty="0">
                <a:solidFill>
                  <a:srgbClr val="FF0000"/>
                </a:solidFill>
              </a:rPr>
              <a:t>And do not lose hope of God's life-giving mercy: verily, none but people who deny the truth can ever lose hope of God's life-giving mercy.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i="1" dirty="0">
                <a:solidFill>
                  <a:srgbClr val="FF0000"/>
                </a:solidFill>
              </a:rPr>
              <a:t>(Quran 12:87)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1"/>
          </p:nvPr>
        </p:nvSpPr>
        <p:spPr>
          <a:xfrm>
            <a:off x="457200" y="900113"/>
            <a:ext cx="8229600" cy="4857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mtClean="0"/>
              <a:t>…</a:t>
            </a:r>
            <a:r>
              <a:rPr lang="ar-SA" smtClean="0"/>
              <a:t>وَلَا تَيْأَسُوا مِن رَّوْحِ اللَّهِ ۖ إِنَّهُ لَا يَيْأَسُ مِن رَّوْحِ اللَّهِ إِلَّا الْقَوْمُ الْكَافِرُونَ</a:t>
            </a:r>
            <a:endParaRPr lang="en-US" smtClean="0"/>
          </a:p>
          <a:p>
            <a:pPr marL="0" indent="0" algn="ctr" eaLnBrk="1" hangingPunct="1">
              <a:buFont typeface="Arial" charset="0"/>
              <a:buNone/>
            </a:pPr>
            <a:endParaRPr lang="en-US" i="1" smtClean="0"/>
          </a:p>
          <a:p>
            <a:pPr marL="0" indent="0" algn="ctr" eaLnBrk="1" hangingPunct="1">
              <a:buFont typeface="Arial" charset="0"/>
              <a:buNone/>
            </a:pPr>
            <a:endParaRPr lang="en-US" i="1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b="1" i="1" smtClean="0"/>
              <a:t>And do not lose hope of God's life-giving mercy: verily, none but people who deny the truth can ever lose hope of God's life-giving mercy.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i="1" smtClean="0"/>
              <a:t>(Quran 12:87)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Easy Reminder…</a:t>
            </a:r>
          </a:p>
        </p:txBody>
      </p:sp>
      <p:pic>
        <p:nvPicPr>
          <p:cNvPr id="94210" name="Picture 4"/>
          <p:cNvPicPr>
            <a:picLocks noChangeAspect="1"/>
          </p:cNvPicPr>
          <p:nvPr/>
        </p:nvPicPr>
        <p:blipFill>
          <a:blip r:embed="rId3"/>
          <a:srcRect b="18327"/>
          <a:stretch>
            <a:fillRect/>
          </a:stretch>
        </p:blipFill>
        <p:spPr bwMode="auto">
          <a:xfrm>
            <a:off x="1733550" y="1924050"/>
            <a:ext cx="57689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0" y="4283075"/>
            <a:ext cx="9144000" cy="12350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2800" b="1" smtClean="0">
                <a:solidFill>
                  <a:srgbClr val="008000"/>
                </a:solidFill>
              </a:rPr>
              <a:t>I seek refuge in God from Satan, the accursed (Despair)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2800" b="1" smtClean="0">
                <a:solidFill>
                  <a:srgbClr val="008000"/>
                </a:solidFill>
              </a:rPr>
              <a:t>In the name of God, the Compassionate, the Loving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2463"/>
            <a:ext cx="8229600" cy="5665787"/>
          </a:xfrm>
        </p:spPr>
        <p:txBody>
          <a:bodyPr rtlCol="0">
            <a:normAutofit fontScale="8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If you don’t have wings to fly to the </a:t>
            </a:r>
            <a:r>
              <a:rPr lang="en-US" dirty="0" err="1"/>
              <a:t>Ka’ba</a:t>
            </a:r>
            <a:r>
              <a:rPr lang="en-US" dirty="0"/>
              <a:t> of Grace,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Show your powerlessness and helplessness to the Reliever.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Cries and groans are a powerful means,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And they are filled with the All-Merciful, Compassionate </a:t>
            </a:r>
            <a:r>
              <a:rPr lang="en-US" dirty="0" smtClean="0"/>
              <a:t>nurse</a:t>
            </a:r>
            <a:r>
              <a:rPr lang="en-US" dirty="0"/>
              <a:t>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The nurse and the mother keep waiting their child’s crying to feed.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In you too has God created infant needs;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So that milk is brought to them, when they cry out;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God said, “Call on me;”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Keep on crying and groaning,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So that the milk of Love and Compassion may overflow</a:t>
            </a:r>
            <a:r>
              <a:rPr lang="en-US" dirty="0" smtClean="0"/>
              <a:t>!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-Rumi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535781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000" b="1" u="sng">
                <a:latin typeface="Calibri" pitchFamily="34" charset="0"/>
              </a:rPr>
              <a:t>How is despair destroying our lives?</a:t>
            </a:r>
          </a:p>
          <a:p>
            <a:pPr algn="ctr"/>
            <a:r>
              <a:rPr lang="en-US" sz="3000">
                <a:latin typeface="Calibri" pitchFamily="34" charset="0"/>
              </a:rPr>
              <a:t>work, marriage, spirituality, happiness, friendships…</a:t>
            </a:r>
          </a:p>
          <a:p>
            <a:pPr algn="ctr"/>
            <a:r>
              <a:rPr lang="en-US" sz="3000">
                <a:latin typeface="Calibri" pitchFamily="34" charset="0"/>
              </a:rPr>
              <a:t>any activity we are about to do…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457023"/>
            <a:ext cx="635000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mtClean="0"/>
              <a:t>What is the dictionary meaning of despair?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u="sng" smtClean="0"/>
              <a:t>Dictionary: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i="1" smtClean="0"/>
              <a:t>to lose, give up, or be without </a:t>
            </a:r>
            <a:r>
              <a:rPr lang="en-US" b="1" i="1" smtClean="0"/>
              <a:t>hope</a:t>
            </a:r>
            <a:r>
              <a:rPr lang="en-US" i="1" smtClean="0"/>
              <a:t>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8" name="Content Placeholder 5"/>
          <p:cNvSpPr>
            <a:spLocks noGrp="1"/>
          </p:cNvSpPr>
          <p:nvPr>
            <p:ph idx="1"/>
          </p:nvPr>
        </p:nvSpPr>
        <p:spPr>
          <a:xfrm>
            <a:off x="457200" y="1822450"/>
            <a:ext cx="8229600" cy="37861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i="1" smtClean="0"/>
              <a:t>Satan’s name in the Quran is Iblis..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i="1" smtClean="0"/>
              <a:t>It comes from the root (b l s)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/>
              <a:t>It means “he despaired”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i="1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i="1" smtClean="0"/>
              <a:t>Iblis means “the one that causes despair”</a:t>
            </a:r>
            <a:endParaRPr lang="en-US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Change your thoughts through intention, change your life</a:t>
            </a:r>
            <a:endParaRPr lang="en-US" b="1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457200" y="2045319"/>
          <a:ext cx="8229600" cy="4191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Callout 2"/>
          <p:cNvSpPr/>
          <p:nvPr/>
        </p:nvSpPr>
        <p:spPr>
          <a:xfrm>
            <a:off x="6440488" y="1574800"/>
            <a:ext cx="1943100" cy="1279525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/>
              <a:t>The real cause of despair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157017" y="3782937"/>
            <a:ext cx="2281758" cy="1279486"/>
          </a:xfrm>
          <a:prstGeom prst="wedgeEllipseCallout">
            <a:avLst>
              <a:gd name="adj1" fmla="val 18952"/>
              <a:gd name="adj2" fmla="val 625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Motivational only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3FE62F-ED13-DC49-A3BB-62AB4D07C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92088E-E568-4342-90F9-BF55A75BB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CACE15-9A73-A341-B028-B82264B14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6B5640-F466-B843-B2CE-CAC23598C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219075" y="139700"/>
            <a:ext cx="8696325" cy="3878263"/>
          </a:xfrm>
        </p:spPr>
        <p:txBody>
          <a:bodyPr/>
          <a:lstStyle/>
          <a:p>
            <a:pPr eaLnBrk="1" hangingPunct="1"/>
            <a:r>
              <a:rPr lang="en-US" b="1" smtClean="0"/>
              <a:t>Is despair </a:t>
            </a:r>
            <a:r>
              <a:rPr lang="en-US" sz="4800" b="1" smtClean="0"/>
              <a:t>ingrained</a:t>
            </a:r>
            <a:r>
              <a:rPr lang="en-US" b="1" smtClean="0"/>
              <a:t> in me? </a:t>
            </a:r>
            <a:br>
              <a:rPr lang="en-US" b="1" smtClean="0"/>
            </a:br>
            <a:r>
              <a:rPr lang="en-US" b="1" smtClean="0"/>
              <a:t>     </a:t>
            </a:r>
            <a:r>
              <a:rPr lang="en-US" sz="4000" b="1" smtClean="0"/>
              <a:t>(established )</a:t>
            </a:r>
            <a:br>
              <a:rPr lang="en-US" sz="4000" b="1" smtClean="0"/>
            </a:br>
            <a:r>
              <a:rPr lang="en-US" sz="4000" b="1" smtClean="0"/>
              <a:t>   (rooted)</a:t>
            </a:r>
          </a:p>
        </p:txBody>
      </p:sp>
      <p:pic>
        <p:nvPicPr>
          <p:cNvPr id="28674" name="Picture 4" descr="ANd9GcTR8zpGt8PQFZ3oKaUjS9XmV4lwBsjCqC2A771y0C0xdZlWquj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2913" y="3074988"/>
            <a:ext cx="5621337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We need to choose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0753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5557838"/>
            <a:ext cx="8229600" cy="1143000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If we can change this thought pattern (belief system), our emotions and actions will change automatically.</a:t>
            </a:r>
            <a:endParaRPr lang="en-US" dirty="0"/>
          </a:p>
        </p:txBody>
      </p:sp>
      <p:sp>
        <p:nvSpPr>
          <p:cNvPr id="30724" name="Title 1"/>
          <p:cNvSpPr txBox="1">
            <a:spLocks/>
          </p:cNvSpPr>
          <p:nvPr/>
        </p:nvSpPr>
        <p:spPr bwMode="auto">
          <a:xfrm>
            <a:off x="1939925" y="1417638"/>
            <a:ext cx="19573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latin typeface="Calibri" pitchFamily="34" charset="0"/>
              </a:rPr>
              <a:t>Reality</a:t>
            </a:r>
          </a:p>
        </p:txBody>
      </p:sp>
      <p:sp>
        <p:nvSpPr>
          <p:cNvPr id="30725" name="Title 1"/>
          <p:cNvSpPr txBox="1">
            <a:spLocks/>
          </p:cNvSpPr>
          <p:nvPr/>
        </p:nvSpPr>
        <p:spPr bwMode="auto">
          <a:xfrm>
            <a:off x="5197475" y="1417638"/>
            <a:ext cx="1958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latin typeface="Calibri" pitchFamily="34" charset="0"/>
              </a:rPr>
              <a:t>Illusion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52712A-A54D-B34D-8FBD-595812141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CC0216-416E-1D44-9D11-05DD0D9BD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</TotalTime>
  <Words>1603</Words>
  <Application>Microsoft Macintosh PowerPoint</Application>
  <PresentationFormat>On-screen Show (4:3)</PresentationFormat>
  <Paragraphs>275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Awaken to Presence Transform your life</vt:lpstr>
      <vt:lpstr>4 deep ailments of our psyche</vt:lpstr>
      <vt:lpstr>Getting rid of despair is easy, only if we want to! (intention)</vt:lpstr>
      <vt:lpstr>Slide 4</vt:lpstr>
      <vt:lpstr>Slide 5</vt:lpstr>
      <vt:lpstr>Slide 6</vt:lpstr>
      <vt:lpstr>Change your thoughts through intention, change your life</vt:lpstr>
      <vt:lpstr>Is despair ingrained in me?       (established )    (rooted)</vt:lpstr>
      <vt:lpstr>We need to choose</vt:lpstr>
      <vt:lpstr>Background: I want everything to be as I please (with my limited mind)  Reality: I didn’t create life, I can’t control it..</vt:lpstr>
      <vt:lpstr>My reaction: I don’t like the outcome  I don’t care, I don’t want to think if there is a higher purpose in my life  Conclusion: OK, fine, I am not playing this game!</vt:lpstr>
      <vt:lpstr>Slide 12</vt:lpstr>
      <vt:lpstr>It is either my way, or</vt:lpstr>
      <vt:lpstr>There’s no purpose and no plan in creation.. It’s all chance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Choose your way…</vt:lpstr>
      <vt:lpstr>How?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Easy Reminder…</vt:lpstr>
      <vt:lpstr>Slide 41</vt:lpstr>
      <vt:lpstr>Slide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Awaken to Presence Transform your life </dc:title>
  <dc:creator>Omer Tatari</dc:creator>
  <cp:lastModifiedBy>Sony</cp:lastModifiedBy>
  <cp:revision>173</cp:revision>
  <dcterms:created xsi:type="dcterms:W3CDTF">2012-02-18T03:31:35Z</dcterms:created>
  <dcterms:modified xsi:type="dcterms:W3CDTF">2014-03-25T15:24:10Z</dcterms:modified>
</cp:coreProperties>
</file>