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86.xml" ContentType="application/vnd.openxmlformats-officedocument.presentationml.slideLayout+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8.xml" ContentType="application/vnd.openxmlformats-officedocument.presentationml.slideMaster+xml"/>
  <Override PartName="/ppt/diagrams/layout1.xml" ContentType="application/vnd.openxmlformats-officedocument.drawingml.diagramLayout+xml"/>
  <Override PartName="/ppt/diagrams/data2.xml" ContentType="application/vnd.openxmlformats-officedocument.drawingml.diagramData+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Default Extension="png" ContentType="image/png"/>
  <Override PartName="/ppt/diagrams/drawing3.xml" ContentType="application/vnd.ms-office.drawingml.diagramDrawing+xml"/>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theme/themeOverride2.xml" ContentType="application/vnd.openxmlformats-officedocument.themeOverride+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slideMasters/slideMaster7.xml" ContentType="application/vnd.openxmlformats-officedocument.presentationml.slideMaster+xml"/>
  <Override PartName="/ppt/theme/theme9.xml" ContentType="application/vnd.openxmlformats-officedocument.theme+xml"/>
  <Override PartName="/ppt/diagrams/data3.xml" ContentType="application/vnd.openxmlformats-officedocument.drawingml.diagramData+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theme/themeOverride3.xml" ContentType="application/vnd.openxmlformats-officedocument.themeOverride+xml"/>
  <Override PartName="/ppt/slideLayouts/slideLayout73.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diagrams/layout3.xml" ContentType="application/vnd.openxmlformats-officedocument.drawingml.diagramLayout+xml"/>
  <Override PartName="/ppt/slideMasters/slideMaster6.xml" ContentType="application/vnd.openxmlformats-officedocument.presentationml.slideMaster+xml"/>
  <Override PartName="/ppt/theme/theme8.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theme/themeOverride4.xml" ContentType="application/vnd.openxmlformats-officedocument.themeOverride+xml"/>
  <Override PartName="/ppt/slideLayouts/slideLayout81.xml" ContentType="application/vnd.openxmlformats-officedocument.presentationml.slideLayout+xml"/>
  <Override PartName="/ppt/diagrams/quickStyle1.xml" ContentType="application/vnd.openxmlformats-officedocument.drawingml.diagramStyle+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Lst>
  <p:notesMasterIdLst>
    <p:notesMasterId r:id="rId39"/>
  </p:notesMasterIdLst>
  <p:sldIdLst>
    <p:sldId id="256" r:id="rId9"/>
    <p:sldId id="257" r:id="rId10"/>
    <p:sldId id="258" r:id="rId11"/>
    <p:sldId id="284" r:id="rId12"/>
    <p:sldId id="277" r:id="rId13"/>
    <p:sldId id="259" r:id="rId14"/>
    <p:sldId id="260" r:id="rId15"/>
    <p:sldId id="261" r:id="rId16"/>
    <p:sldId id="262" r:id="rId17"/>
    <p:sldId id="263" r:id="rId18"/>
    <p:sldId id="264" r:id="rId19"/>
    <p:sldId id="278" r:id="rId20"/>
    <p:sldId id="265" r:id="rId21"/>
    <p:sldId id="266" r:id="rId22"/>
    <p:sldId id="267" r:id="rId23"/>
    <p:sldId id="268" r:id="rId24"/>
    <p:sldId id="269" r:id="rId25"/>
    <p:sldId id="270" r:id="rId26"/>
    <p:sldId id="285" r:id="rId27"/>
    <p:sldId id="271" r:id="rId28"/>
    <p:sldId id="272" r:id="rId29"/>
    <p:sldId id="273" r:id="rId30"/>
    <p:sldId id="274" r:id="rId31"/>
    <p:sldId id="275" r:id="rId32"/>
    <p:sldId id="280" r:id="rId33"/>
    <p:sldId id="276" r:id="rId34"/>
    <p:sldId id="281" r:id="rId35"/>
    <p:sldId id="282" r:id="rId36"/>
    <p:sldId id="283" r:id="rId37"/>
    <p:sldId id="286" r:id="rId38"/>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EB7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654" autoAdjust="0"/>
  </p:normalViewPr>
  <p:slideViewPr>
    <p:cSldViewPr>
      <p:cViewPr>
        <p:scale>
          <a:sx n="78" d="100"/>
          <a:sy n="78" d="100"/>
        </p:scale>
        <p:origin x="-111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9.gif"/></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4426A7-F078-4DEA-922F-065327F49E23}" type="doc">
      <dgm:prSet loTypeId="urn:microsoft.com/office/officeart/2005/8/layout/vList4" loCatId="list" qsTypeId="urn:microsoft.com/office/officeart/2005/8/quickstyle/simple1#1" qsCatId="simple" csTypeId="urn:microsoft.com/office/officeart/2005/8/colors/accent1_2#1" csCatId="accent1" phldr="1"/>
      <dgm:spPr/>
      <dgm:t>
        <a:bodyPr/>
        <a:lstStyle/>
        <a:p>
          <a:endParaRPr lang="tr-TR"/>
        </a:p>
      </dgm:t>
    </dgm:pt>
    <dgm:pt modelId="{DFDFD542-543D-4090-BF63-D0A0204DC3D7}">
      <dgm:prSet custT="1"/>
      <dgm:spPr/>
      <dgm:t>
        <a:bodyPr/>
        <a:lstStyle/>
        <a:p>
          <a:pPr rtl="0"/>
          <a:r>
            <a:rPr lang="tr-TR" sz="3200" b="1" spc="300" dirty="0" smtClean="0">
              <a:latin typeface="Bradley Hand ITC" pitchFamily="66" charset="0"/>
            </a:rPr>
            <a:t>       </a:t>
          </a:r>
          <a:r>
            <a:rPr lang="tr-TR" sz="3600" b="1" spc="300" dirty="0" smtClean="0">
              <a:effectLst>
                <a:outerShdw blurRad="38100" dist="38100" dir="2700000" algn="tl">
                  <a:srgbClr val="000000">
                    <a:alpha val="43137"/>
                  </a:srgbClr>
                </a:outerShdw>
              </a:effectLst>
              <a:latin typeface="Myriad Pro Light" pitchFamily="34" charset="0"/>
            </a:rPr>
            <a:t>Natural Disasters</a:t>
          </a:r>
          <a:endParaRPr lang="tr-TR" sz="3600" spc="300" dirty="0">
            <a:effectLst>
              <a:outerShdw blurRad="38100" dist="38100" dir="2700000" algn="tl">
                <a:srgbClr val="000000">
                  <a:alpha val="43137"/>
                </a:srgbClr>
              </a:outerShdw>
            </a:effectLst>
            <a:latin typeface="Myriad Pro Light" pitchFamily="34" charset="0"/>
          </a:endParaRPr>
        </a:p>
      </dgm:t>
    </dgm:pt>
    <dgm:pt modelId="{5369EA99-F92B-4D8C-8CA4-427A26D54D3C}" type="parTrans" cxnId="{7B03C6F9-102B-4EA8-841F-A23F6139074D}">
      <dgm:prSet/>
      <dgm:spPr/>
      <dgm:t>
        <a:bodyPr/>
        <a:lstStyle/>
        <a:p>
          <a:endParaRPr lang="tr-TR" spc="300">
            <a:latin typeface="Bradley Hand ITC" pitchFamily="66" charset="0"/>
          </a:endParaRPr>
        </a:p>
      </dgm:t>
    </dgm:pt>
    <dgm:pt modelId="{0D219CA8-8F9F-4939-8B65-0F6BA4293C77}" type="sibTrans" cxnId="{7B03C6F9-102B-4EA8-841F-A23F6139074D}">
      <dgm:prSet/>
      <dgm:spPr/>
      <dgm:t>
        <a:bodyPr/>
        <a:lstStyle/>
        <a:p>
          <a:endParaRPr lang="tr-TR" spc="300">
            <a:latin typeface="Bradley Hand ITC" pitchFamily="66" charset="0"/>
          </a:endParaRPr>
        </a:p>
      </dgm:t>
    </dgm:pt>
    <dgm:pt modelId="{85290C88-03CF-4B07-93C5-CEC84E4560A0}" type="pres">
      <dgm:prSet presAssocID="{A44426A7-F078-4DEA-922F-065327F49E23}" presName="linear" presStyleCnt="0">
        <dgm:presLayoutVars>
          <dgm:dir/>
          <dgm:resizeHandles val="exact"/>
        </dgm:presLayoutVars>
      </dgm:prSet>
      <dgm:spPr/>
      <dgm:t>
        <a:bodyPr/>
        <a:lstStyle/>
        <a:p>
          <a:endParaRPr lang="tr-TR"/>
        </a:p>
      </dgm:t>
    </dgm:pt>
    <dgm:pt modelId="{C7361A7B-6211-4339-A1DF-C4F9E26480B1}" type="pres">
      <dgm:prSet presAssocID="{DFDFD542-543D-4090-BF63-D0A0204DC3D7}" presName="comp" presStyleCnt="0"/>
      <dgm:spPr/>
    </dgm:pt>
    <dgm:pt modelId="{C3807E99-45FC-4D5F-8D75-F5F51A73281F}" type="pres">
      <dgm:prSet presAssocID="{DFDFD542-543D-4090-BF63-D0A0204DC3D7}" presName="box" presStyleLbl="node1" presStyleIdx="0" presStyleCnt="1" custLinFactNeighborY="3571"/>
      <dgm:spPr/>
      <dgm:t>
        <a:bodyPr/>
        <a:lstStyle/>
        <a:p>
          <a:endParaRPr lang="tr-TR"/>
        </a:p>
      </dgm:t>
    </dgm:pt>
    <dgm:pt modelId="{D9FABB94-2F53-405A-9318-AB6156171BFD}" type="pres">
      <dgm:prSet presAssocID="{DFDFD542-543D-4090-BF63-D0A0204DC3D7}" presName="img" presStyleLbl="fgImgPlace1" presStyleIdx="0" presStyleCnt="1"/>
      <dgm:spPr>
        <a:blipFill rotWithShape="0">
          <a:blip xmlns:r="http://schemas.openxmlformats.org/officeDocument/2006/relationships" r:embed="rId1"/>
          <a:stretch>
            <a:fillRect/>
          </a:stretch>
        </a:blipFill>
      </dgm:spPr>
      <dgm:t>
        <a:bodyPr/>
        <a:lstStyle/>
        <a:p>
          <a:endParaRPr lang="tr-TR"/>
        </a:p>
      </dgm:t>
    </dgm:pt>
    <dgm:pt modelId="{8EEBD876-4589-4B31-9C36-83068E6DB2E7}" type="pres">
      <dgm:prSet presAssocID="{DFDFD542-543D-4090-BF63-D0A0204DC3D7}" presName="text" presStyleLbl="node1" presStyleIdx="0" presStyleCnt="1">
        <dgm:presLayoutVars>
          <dgm:bulletEnabled val="1"/>
        </dgm:presLayoutVars>
      </dgm:prSet>
      <dgm:spPr/>
      <dgm:t>
        <a:bodyPr/>
        <a:lstStyle/>
        <a:p>
          <a:endParaRPr lang="tr-TR"/>
        </a:p>
      </dgm:t>
    </dgm:pt>
  </dgm:ptLst>
  <dgm:cxnLst>
    <dgm:cxn modelId="{7B03C6F9-102B-4EA8-841F-A23F6139074D}" srcId="{A44426A7-F078-4DEA-922F-065327F49E23}" destId="{DFDFD542-543D-4090-BF63-D0A0204DC3D7}" srcOrd="0" destOrd="0" parTransId="{5369EA99-F92B-4D8C-8CA4-427A26D54D3C}" sibTransId="{0D219CA8-8F9F-4939-8B65-0F6BA4293C77}"/>
    <dgm:cxn modelId="{0504191E-D463-4AFD-A457-79897FAE7AFF}" type="presOf" srcId="{DFDFD542-543D-4090-BF63-D0A0204DC3D7}" destId="{8EEBD876-4589-4B31-9C36-83068E6DB2E7}" srcOrd="1" destOrd="0" presId="urn:microsoft.com/office/officeart/2005/8/layout/vList4"/>
    <dgm:cxn modelId="{453A31FE-2982-4257-B01F-6DE9BEC8C293}" type="presOf" srcId="{DFDFD542-543D-4090-BF63-D0A0204DC3D7}" destId="{C3807E99-45FC-4D5F-8D75-F5F51A73281F}" srcOrd="0" destOrd="0" presId="urn:microsoft.com/office/officeart/2005/8/layout/vList4"/>
    <dgm:cxn modelId="{E82CA23B-8D9A-465C-97B2-2E0759226F4F}" type="presOf" srcId="{A44426A7-F078-4DEA-922F-065327F49E23}" destId="{85290C88-03CF-4B07-93C5-CEC84E4560A0}" srcOrd="0" destOrd="0" presId="urn:microsoft.com/office/officeart/2005/8/layout/vList4"/>
    <dgm:cxn modelId="{54B09050-EA9F-4280-AB5B-4857BB1DC874}" type="presParOf" srcId="{85290C88-03CF-4B07-93C5-CEC84E4560A0}" destId="{C7361A7B-6211-4339-A1DF-C4F9E26480B1}" srcOrd="0" destOrd="0" presId="urn:microsoft.com/office/officeart/2005/8/layout/vList4"/>
    <dgm:cxn modelId="{220FE780-01F8-4CCE-88E3-12C6ECF84F19}" type="presParOf" srcId="{C7361A7B-6211-4339-A1DF-C4F9E26480B1}" destId="{C3807E99-45FC-4D5F-8D75-F5F51A73281F}" srcOrd="0" destOrd="0" presId="urn:microsoft.com/office/officeart/2005/8/layout/vList4"/>
    <dgm:cxn modelId="{DCE8110A-5AF1-49CD-A2ED-BB713497B82A}" type="presParOf" srcId="{C7361A7B-6211-4339-A1DF-C4F9E26480B1}" destId="{D9FABB94-2F53-405A-9318-AB6156171BFD}" srcOrd="1" destOrd="0" presId="urn:microsoft.com/office/officeart/2005/8/layout/vList4"/>
    <dgm:cxn modelId="{384E9C71-1ABF-4547-9760-0EB900734E65}" type="presParOf" srcId="{C7361A7B-6211-4339-A1DF-C4F9E26480B1}" destId="{8EEBD876-4589-4B31-9C36-83068E6DB2E7}" srcOrd="2" destOrd="0" presId="urn:microsoft.com/office/officeart/2005/8/layout/vList4"/>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C187E0-B65B-4571-8A90-D76BDC771632}" type="doc">
      <dgm:prSet loTypeId="urn:microsoft.com/office/officeart/2005/8/layout/vList2" loCatId="list" qsTypeId="urn:microsoft.com/office/officeart/2005/8/quickstyle/simple2" qsCatId="simple" csTypeId="urn:microsoft.com/office/officeart/2005/8/colors/accent1_2#2" csCatId="accent1"/>
      <dgm:spPr/>
      <dgm:t>
        <a:bodyPr/>
        <a:lstStyle/>
        <a:p>
          <a:endParaRPr lang="tr-TR"/>
        </a:p>
      </dgm:t>
    </dgm:pt>
    <dgm:pt modelId="{19E3F6A8-40A7-46C6-9B46-B64D378C6A40}">
      <dgm:prSet/>
      <dgm:spPr/>
      <dgm:t>
        <a:bodyPr/>
        <a:lstStyle/>
        <a:p>
          <a:pPr rtl="0"/>
          <a:r>
            <a:rPr lang="en-GB" b="0" i="0" baseline="0" dirty="0" smtClean="0"/>
            <a:t>That is, beware of calamity or disaster which, when it occurs is not restricted to wrongdoers, but strikes the innocent as well.</a:t>
          </a:r>
          <a:r>
            <a:rPr lang="tr-TR" b="0" i="0" baseline="0" dirty="0" smtClean="0"/>
            <a:t> </a:t>
          </a:r>
          <a:endParaRPr lang="en-GB" b="0" i="0" baseline="0" dirty="0"/>
        </a:p>
      </dgm:t>
    </dgm:pt>
    <dgm:pt modelId="{184BEEF2-7298-4886-9575-1D47829B5984}" type="parTrans" cxnId="{FB57B9DB-85DC-4A59-8A42-8A17CBE62097}">
      <dgm:prSet/>
      <dgm:spPr/>
      <dgm:t>
        <a:bodyPr/>
        <a:lstStyle/>
        <a:p>
          <a:endParaRPr lang="tr-TR"/>
        </a:p>
      </dgm:t>
    </dgm:pt>
    <dgm:pt modelId="{444F3A6E-9326-4383-AF2E-FD6EA85B744A}" type="sibTrans" cxnId="{FB57B9DB-85DC-4A59-8A42-8A17CBE62097}">
      <dgm:prSet/>
      <dgm:spPr/>
      <dgm:t>
        <a:bodyPr/>
        <a:lstStyle/>
        <a:p>
          <a:endParaRPr lang="tr-TR"/>
        </a:p>
      </dgm:t>
    </dgm:pt>
    <dgm:pt modelId="{896D605C-99B6-4A54-AAD9-C9ADE4FFD1A5}" type="pres">
      <dgm:prSet presAssocID="{21C187E0-B65B-4571-8A90-D76BDC771632}" presName="linear" presStyleCnt="0">
        <dgm:presLayoutVars>
          <dgm:animLvl val="lvl"/>
          <dgm:resizeHandles val="exact"/>
        </dgm:presLayoutVars>
      </dgm:prSet>
      <dgm:spPr/>
      <dgm:t>
        <a:bodyPr/>
        <a:lstStyle/>
        <a:p>
          <a:endParaRPr lang="tr-TR"/>
        </a:p>
      </dgm:t>
    </dgm:pt>
    <dgm:pt modelId="{1D531EFA-BBCD-491C-A732-BCA965DCA937}" type="pres">
      <dgm:prSet presAssocID="{19E3F6A8-40A7-46C6-9B46-B64D378C6A40}" presName="parentText" presStyleLbl="node1" presStyleIdx="0" presStyleCnt="1">
        <dgm:presLayoutVars>
          <dgm:chMax val="0"/>
          <dgm:bulletEnabled val="1"/>
        </dgm:presLayoutVars>
      </dgm:prSet>
      <dgm:spPr/>
      <dgm:t>
        <a:bodyPr/>
        <a:lstStyle/>
        <a:p>
          <a:endParaRPr lang="tr-TR"/>
        </a:p>
      </dgm:t>
    </dgm:pt>
  </dgm:ptLst>
  <dgm:cxnLst>
    <dgm:cxn modelId="{D70B4F7B-71A4-45CA-8CE0-5B88D408AA74}" type="presOf" srcId="{19E3F6A8-40A7-46C6-9B46-B64D378C6A40}" destId="{1D531EFA-BBCD-491C-A732-BCA965DCA937}" srcOrd="0" destOrd="0" presId="urn:microsoft.com/office/officeart/2005/8/layout/vList2"/>
    <dgm:cxn modelId="{FB57B9DB-85DC-4A59-8A42-8A17CBE62097}" srcId="{21C187E0-B65B-4571-8A90-D76BDC771632}" destId="{19E3F6A8-40A7-46C6-9B46-B64D378C6A40}" srcOrd="0" destOrd="0" parTransId="{184BEEF2-7298-4886-9575-1D47829B5984}" sibTransId="{444F3A6E-9326-4383-AF2E-FD6EA85B744A}"/>
    <dgm:cxn modelId="{C9D86122-7659-41B2-9B45-FCC0CCC9B520}" type="presOf" srcId="{21C187E0-B65B-4571-8A90-D76BDC771632}" destId="{896D605C-99B6-4A54-AAD9-C9ADE4FFD1A5}" srcOrd="0" destOrd="0" presId="urn:microsoft.com/office/officeart/2005/8/layout/vList2"/>
    <dgm:cxn modelId="{A7FC4F66-4978-4D81-B1B0-3FDABCC0434B}" type="presParOf" srcId="{896D605C-99B6-4A54-AAD9-C9ADE4FFD1A5}" destId="{1D531EFA-BBCD-491C-A732-BCA965DCA937}" srcOrd="0" destOrd="0" presId="urn:microsoft.com/office/officeart/2005/8/layout/vList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EBCE379-5BC7-4782-BED3-DE6BCDBE526C}" type="doc">
      <dgm:prSet loTypeId="urn:microsoft.com/office/officeart/2005/8/layout/arrow1" loCatId="relationship" qsTypeId="urn:microsoft.com/office/officeart/2005/8/quickstyle/simple1#2" qsCatId="simple" csTypeId="urn:microsoft.com/office/officeart/2005/8/colors/accent1_2#3" csCatId="accent1" phldr="1"/>
      <dgm:spPr/>
      <dgm:t>
        <a:bodyPr/>
        <a:lstStyle/>
        <a:p>
          <a:endParaRPr lang="tr-TR"/>
        </a:p>
      </dgm:t>
    </dgm:pt>
    <dgm:pt modelId="{CD112BBF-2E61-45A3-B2C0-ACFB5A5FB5C0}">
      <dgm:prSet custT="1"/>
      <dgm:spPr/>
      <dgm:t>
        <a:bodyPr/>
        <a:lstStyle/>
        <a:p>
          <a:pPr rtl="0"/>
          <a:r>
            <a:rPr lang="tr-TR" sz="1400" dirty="0" smtClean="0"/>
            <a:t>Energy</a:t>
          </a:r>
          <a:endParaRPr lang="tr-TR" sz="1400" dirty="0"/>
        </a:p>
      </dgm:t>
    </dgm:pt>
    <dgm:pt modelId="{D8A4CB63-E208-451F-AA58-0F553FC4831A}" type="parTrans" cxnId="{B65F6036-AA62-431E-A442-2A0F41247703}">
      <dgm:prSet/>
      <dgm:spPr/>
      <dgm:t>
        <a:bodyPr/>
        <a:lstStyle/>
        <a:p>
          <a:endParaRPr lang="tr-TR" sz="2400"/>
        </a:p>
      </dgm:t>
    </dgm:pt>
    <dgm:pt modelId="{F2CBD04C-FA6E-4779-B5FB-04F506C8BFF1}" type="sibTrans" cxnId="{B65F6036-AA62-431E-A442-2A0F41247703}">
      <dgm:prSet/>
      <dgm:spPr/>
      <dgm:t>
        <a:bodyPr/>
        <a:lstStyle/>
        <a:p>
          <a:endParaRPr lang="tr-TR" sz="2400"/>
        </a:p>
      </dgm:t>
    </dgm:pt>
    <dgm:pt modelId="{BC6A98A5-326B-47AF-9BB5-EC555C1F7FAE}">
      <dgm:prSet custT="1"/>
      <dgm:spPr/>
      <dgm:t>
        <a:bodyPr/>
        <a:lstStyle/>
        <a:p>
          <a:pPr rtl="0"/>
          <a:r>
            <a:rPr lang="tr-TR" sz="1400" dirty="0" smtClean="0"/>
            <a:t>Water</a:t>
          </a:r>
          <a:endParaRPr lang="tr-TR" sz="1400" dirty="0"/>
        </a:p>
      </dgm:t>
    </dgm:pt>
    <dgm:pt modelId="{558DF055-4CB9-4792-9F90-0B555A2EC839}" type="parTrans" cxnId="{29AE44BD-C7AC-4C50-B35D-B0AAB33BCDA4}">
      <dgm:prSet/>
      <dgm:spPr/>
      <dgm:t>
        <a:bodyPr/>
        <a:lstStyle/>
        <a:p>
          <a:endParaRPr lang="tr-TR" sz="2400"/>
        </a:p>
      </dgm:t>
    </dgm:pt>
    <dgm:pt modelId="{4D530F19-1A6D-4A98-8670-A474D2ED312D}" type="sibTrans" cxnId="{29AE44BD-C7AC-4C50-B35D-B0AAB33BCDA4}">
      <dgm:prSet/>
      <dgm:spPr/>
      <dgm:t>
        <a:bodyPr/>
        <a:lstStyle/>
        <a:p>
          <a:endParaRPr lang="tr-TR" sz="2400"/>
        </a:p>
      </dgm:t>
    </dgm:pt>
    <dgm:pt modelId="{0D453BCC-E6D7-4EF5-9B83-C23D94A01F9B}">
      <dgm:prSet custT="1"/>
      <dgm:spPr/>
      <dgm:t>
        <a:bodyPr/>
        <a:lstStyle/>
        <a:p>
          <a:pPr rtl="0"/>
          <a:r>
            <a:rPr lang="tr-TR" sz="1400" dirty="0" smtClean="0"/>
            <a:t>Clean Air</a:t>
          </a:r>
          <a:endParaRPr lang="tr-TR" sz="1400" dirty="0"/>
        </a:p>
      </dgm:t>
    </dgm:pt>
    <dgm:pt modelId="{4A99B319-F04C-4BE3-8A4C-854FDE1AFAFE}" type="parTrans" cxnId="{34E9E6C9-951D-43D7-B240-D13B1A530FD5}">
      <dgm:prSet/>
      <dgm:spPr/>
      <dgm:t>
        <a:bodyPr/>
        <a:lstStyle/>
        <a:p>
          <a:endParaRPr lang="tr-TR" sz="2400"/>
        </a:p>
      </dgm:t>
    </dgm:pt>
    <dgm:pt modelId="{FD1272E9-DE13-47FF-9EEB-4A1FC1292B57}" type="sibTrans" cxnId="{34E9E6C9-951D-43D7-B240-D13B1A530FD5}">
      <dgm:prSet/>
      <dgm:spPr/>
      <dgm:t>
        <a:bodyPr/>
        <a:lstStyle/>
        <a:p>
          <a:endParaRPr lang="tr-TR" sz="2400"/>
        </a:p>
      </dgm:t>
    </dgm:pt>
    <dgm:pt modelId="{8C2405FD-1E85-4CD7-8520-82DFA69192E2}">
      <dgm:prSet custT="1"/>
      <dgm:spPr/>
      <dgm:t>
        <a:bodyPr/>
        <a:lstStyle/>
        <a:p>
          <a:pPr rtl="0"/>
          <a:r>
            <a:rPr lang="tr-TR" sz="1400" dirty="0" smtClean="0"/>
            <a:t>Life </a:t>
          </a:r>
          <a:endParaRPr lang="tr-TR" sz="1400" dirty="0"/>
        </a:p>
      </dgm:t>
    </dgm:pt>
    <dgm:pt modelId="{6D7B7FFF-2F8B-4AB5-AF43-369E3D23156D}" type="parTrans" cxnId="{AF79E430-A333-407D-9152-69CE1F164B0A}">
      <dgm:prSet/>
      <dgm:spPr/>
      <dgm:t>
        <a:bodyPr/>
        <a:lstStyle/>
        <a:p>
          <a:endParaRPr lang="tr-TR" sz="2400"/>
        </a:p>
      </dgm:t>
    </dgm:pt>
    <dgm:pt modelId="{F08E8D4D-6A36-439B-81A1-184EDA4FC091}" type="sibTrans" cxnId="{AF79E430-A333-407D-9152-69CE1F164B0A}">
      <dgm:prSet/>
      <dgm:spPr/>
      <dgm:t>
        <a:bodyPr/>
        <a:lstStyle/>
        <a:p>
          <a:endParaRPr lang="tr-TR" sz="2400"/>
        </a:p>
      </dgm:t>
    </dgm:pt>
    <dgm:pt modelId="{B0FDD4CD-58F3-49B3-ADAE-0EB3BC94BB96}">
      <dgm:prSet custT="1"/>
      <dgm:spPr>
        <a:solidFill>
          <a:srgbClr val="FFC000"/>
        </a:solidFill>
      </dgm:spPr>
      <dgm:t>
        <a:bodyPr/>
        <a:lstStyle/>
        <a:p>
          <a:r>
            <a:rPr lang="tr-TR" sz="1400" dirty="0" smtClean="0"/>
            <a:t>Flood</a:t>
          </a:r>
          <a:endParaRPr lang="tr-TR" sz="1400" dirty="0"/>
        </a:p>
      </dgm:t>
    </dgm:pt>
    <dgm:pt modelId="{3A3D175B-27C4-4143-ABAE-E1CDE2FCD8C3}" type="parTrans" cxnId="{DBC66E0E-8C34-40AF-B04D-529977CF00D7}">
      <dgm:prSet/>
      <dgm:spPr/>
      <dgm:t>
        <a:bodyPr/>
        <a:lstStyle/>
        <a:p>
          <a:endParaRPr lang="tr-TR" sz="2400"/>
        </a:p>
      </dgm:t>
    </dgm:pt>
    <dgm:pt modelId="{04141643-3E69-4EB1-A696-8C4E24D10C5B}" type="sibTrans" cxnId="{DBC66E0E-8C34-40AF-B04D-529977CF00D7}">
      <dgm:prSet/>
      <dgm:spPr/>
      <dgm:t>
        <a:bodyPr/>
        <a:lstStyle/>
        <a:p>
          <a:endParaRPr lang="tr-TR" sz="2400"/>
        </a:p>
      </dgm:t>
    </dgm:pt>
    <dgm:pt modelId="{BBE5C84B-31B3-410D-AA9E-B5B15A46270D}">
      <dgm:prSet custT="1"/>
      <dgm:spPr/>
      <dgm:t>
        <a:bodyPr/>
        <a:lstStyle/>
        <a:p>
          <a:pPr rtl="0"/>
          <a:r>
            <a:rPr lang="tr-TR" sz="1400" dirty="0" smtClean="0"/>
            <a:t>Photosynthesis</a:t>
          </a:r>
          <a:endParaRPr lang="tr-TR" sz="1400" dirty="0"/>
        </a:p>
      </dgm:t>
    </dgm:pt>
    <dgm:pt modelId="{DE172413-EFE6-4542-A1AD-D46E0AA5A7B7}" type="sibTrans" cxnId="{4638A04C-A03F-46CD-8CC2-E4D6EBE5A003}">
      <dgm:prSet/>
      <dgm:spPr/>
      <dgm:t>
        <a:bodyPr/>
        <a:lstStyle/>
        <a:p>
          <a:endParaRPr lang="tr-TR" sz="2400"/>
        </a:p>
      </dgm:t>
    </dgm:pt>
    <dgm:pt modelId="{3CC53A0E-5F26-4906-BDC2-45651EB1699D}" type="parTrans" cxnId="{4638A04C-A03F-46CD-8CC2-E4D6EBE5A003}">
      <dgm:prSet/>
      <dgm:spPr/>
      <dgm:t>
        <a:bodyPr/>
        <a:lstStyle/>
        <a:p>
          <a:endParaRPr lang="tr-TR" sz="2400"/>
        </a:p>
      </dgm:t>
    </dgm:pt>
    <dgm:pt modelId="{4669FD2E-B24F-4033-9595-2282C6B5ACB5}" type="pres">
      <dgm:prSet presAssocID="{EEBCE379-5BC7-4782-BED3-DE6BCDBE526C}" presName="cycle" presStyleCnt="0">
        <dgm:presLayoutVars>
          <dgm:dir/>
          <dgm:resizeHandles val="exact"/>
        </dgm:presLayoutVars>
      </dgm:prSet>
      <dgm:spPr/>
      <dgm:t>
        <a:bodyPr/>
        <a:lstStyle/>
        <a:p>
          <a:endParaRPr lang="tr-TR"/>
        </a:p>
      </dgm:t>
    </dgm:pt>
    <dgm:pt modelId="{DDAA00CC-F0D6-4851-A08F-B57950FCE8B5}" type="pres">
      <dgm:prSet presAssocID="{CD112BBF-2E61-45A3-B2C0-ACFB5A5FB5C0}" presName="arrow" presStyleLbl="node1" presStyleIdx="0" presStyleCnt="6">
        <dgm:presLayoutVars>
          <dgm:bulletEnabled val="1"/>
        </dgm:presLayoutVars>
      </dgm:prSet>
      <dgm:spPr/>
      <dgm:t>
        <a:bodyPr/>
        <a:lstStyle/>
        <a:p>
          <a:endParaRPr lang="tr-TR"/>
        </a:p>
      </dgm:t>
    </dgm:pt>
    <dgm:pt modelId="{64422DD9-0659-4339-9796-3358BF674CFC}" type="pres">
      <dgm:prSet presAssocID="{BC6A98A5-326B-47AF-9BB5-EC555C1F7FAE}" presName="arrow" presStyleLbl="node1" presStyleIdx="1" presStyleCnt="6">
        <dgm:presLayoutVars>
          <dgm:bulletEnabled val="1"/>
        </dgm:presLayoutVars>
      </dgm:prSet>
      <dgm:spPr/>
      <dgm:t>
        <a:bodyPr/>
        <a:lstStyle/>
        <a:p>
          <a:endParaRPr lang="tr-TR"/>
        </a:p>
      </dgm:t>
    </dgm:pt>
    <dgm:pt modelId="{2FDD96E2-28E8-4D16-BEB5-BF7C3E32C014}" type="pres">
      <dgm:prSet presAssocID="{0D453BCC-E6D7-4EF5-9B83-C23D94A01F9B}" presName="arrow" presStyleLbl="node1" presStyleIdx="2" presStyleCnt="6">
        <dgm:presLayoutVars>
          <dgm:bulletEnabled val="1"/>
        </dgm:presLayoutVars>
      </dgm:prSet>
      <dgm:spPr/>
      <dgm:t>
        <a:bodyPr/>
        <a:lstStyle/>
        <a:p>
          <a:endParaRPr lang="tr-TR"/>
        </a:p>
      </dgm:t>
    </dgm:pt>
    <dgm:pt modelId="{8720F272-626B-4CA0-9DEE-A918A0ED6454}" type="pres">
      <dgm:prSet presAssocID="{8C2405FD-1E85-4CD7-8520-82DFA69192E2}" presName="arrow" presStyleLbl="node1" presStyleIdx="3" presStyleCnt="6">
        <dgm:presLayoutVars>
          <dgm:bulletEnabled val="1"/>
        </dgm:presLayoutVars>
      </dgm:prSet>
      <dgm:spPr/>
      <dgm:t>
        <a:bodyPr/>
        <a:lstStyle/>
        <a:p>
          <a:endParaRPr lang="tr-TR"/>
        </a:p>
      </dgm:t>
    </dgm:pt>
    <dgm:pt modelId="{9B26BE8E-75A1-4EBD-9218-0BBE896AD458}" type="pres">
      <dgm:prSet presAssocID="{BBE5C84B-31B3-410D-AA9E-B5B15A46270D}" presName="arrow" presStyleLbl="node1" presStyleIdx="4" presStyleCnt="6">
        <dgm:presLayoutVars>
          <dgm:bulletEnabled val="1"/>
        </dgm:presLayoutVars>
      </dgm:prSet>
      <dgm:spPr/>
      <dgm:t>
        <a:bodyPr/>
        <a:lstStyle/>
        <a:p>
          <a:endParaRPr lang="tr-TR"/>
        </a:p>
      </dgm:t>
    </dgm:pt>
    <dgm:pt modelId="{658B6B30-62F9-45A0-9628-312F3677F8CA}" type="pres">
      <dgm:prSet presAssocID="{B0FDD4CD-58F3-49B3-ADAE-0EB3BC94BB96}" presName="arrow" presStyleLbl="node1" presStyleIdx="5" presStyleCnt="6">
        <dgm:presLayoutVars>
          <dgm:bulletEnabled val="1"/>
        </dgm:presLayoutVars>
      </dgm:prSet>
      <dgm:spPr/>
      <dgm:t>
        <a:bodyPr/>
        <a:lstStyle/>
        <a:p>
          <a:endParaRPr lang="tr-TR"/>
        </a:p>
      </dgm:t>
    </dgm:pt>
  </dgm:ptLst>
  <dgm:cxnLst>
    <dgm:cxn modelId="{F9DA6B95-81A7-4157-B41E-D009307F077A}" type="presOf" srcId="{CD112BBF-2E61-45A3-B2C0-ACFB5A5FB5C0}" destId="{DDAA00CC-F0D6-4851-A08F-B57950FCE8B5}" srcOrd="0" destOrd="0" presId="urn:microsoft.com/office/officeart/2005/8/layout/arrow1"/>
    <dgm:cxn modelId="{4638A04C-A03F-46CD-8CC2-E4D6EBE5A003}" srcId="{EEBCE379-5BC7-4782-BED3-DE6BCDBE526C}" destId="{BBE5C84B-31B3-410D-AA9E-B5B15A46270D}" srcOrd="4" destOrd="0" parTransId="{3CC53A0E-5F26-4906-BDC2-45651EB1699D}" sibTransId="{DE172413-EFE6-4542-A1AD-D46E0AA5A7B7}"/>
    <dgm:cxn modelId="{D68235A8-9F0D-47B1-B804-6B79EC88A617}" type="presOf" srcId="{BBE5C84B-31B3-410D-AA9E-B5B15A46270D}" destId="{9B26BE8E-75A1-4EBD-9218-0BBE896AD458}" srcOrd="0" destOrd="0" presId="urn:microsoft.com/office/officeart/2005/8/layout/arrow1"/>
    <dgm:cxn modelId="{29AE44BD-C7AC-4C50-B35D-B0AAB33BCDA4}" srcId="{EEBCE379-5BC7-4782-BED3-DE6BCDBE526C}" destId="{BC6A98A5-326B-47AF-9BB5-EC555C1F7FAE}" srcOrd="1" destOrd="0" parTransId="{558DF055-4CB9-4792-9F90-0B555A2EC839}" sibTransId="{4D530F19-1A6D-4A98-8670-A474D2ED312D}"/>
    <dgm:cxn modelId="{74CD2ADA-CC01-4129-BCD2-700BC041E07E}" type="presOf" srcId="{0D453BCC-E6D7-4EF5-9B83-C23D94A01F9B}" destId="{2FDD96E2-28E8-4D16-BEB5-BF7C3E32C014}" srcOrd="0" destOrd="0" presId="urn:microsoft.com/office/officeart/2005/8/layout/arrow1"/>
    <dgm:cxn modelId="{107FACDA-CEA1-4185-876A-52D00DD5BF35}" type="presOf" srcId="{8C2405FD-1E85-4CD7-8520-82DFA69192E2}" destId="{8720F272-626B-4CA0-9DEE-A918A0ED6454}" srcOrd="0" destOrd="0" presId="urn:microsoft.com/office/officeart/2005/8/layout/arrow1"/>
    <dgm:cxn modelId="{67891126-61A4-4CB1-A7D7-082EB3964F76}" type="presOf" srcId="{EEBCE379-5BC7-4782-BED3-DE6BCDBE526C}" destId="{4669FD2E-B24F-4033-9595-2282C6B5ACB5}" srcOrd="0" destOrd="0" presId="urn:microsoft.com/office/officeart/2005/8/layout/arrow1"/>
    <dgm:cxn modelId="{DBC66E0E-8C34-40AF-B04D-529977CF00D7}" srcId="{EEBCE379-5BC7-4782-BED3-DE6BCDBE526C}" destId="{B0FDD4CD-58F3-49B3-ADAE-0EB3BC94BB96}" srcOrd="5" destOrd="0" parTransId="{3A3D175B-27C4-4143-ABAE-E1CDE2FCD8C3}" sibTransId="{04141643-3E69-4EB1-A696-8C4E24D10C5B}"/>
    <dgm:cxn modelId="{38FE2EEF-E735-40D1-9A87-758EAA696218}" type="presOf" srcId="{B0FDD4CD-58F3-49B3-ADAE-0EB3BC94BB96}" destId="{658B6B30-62F9-45A0-9628-312F3677F8CA}" srcOrd="0" destOrd="0" presId="urn:microsoft.com/office/officeart/2005/8/layout/arrow1"/>
    <dgm:cxn modelId="{AF79E430-A333-407D-9152-69CE1F164B0A}" srcId="{EEBCE379-5BC7-4782-BED3-DE6BCDBE526C}" destId="{8C2405FD-1E85-4CD7-8520-82DFA69192E2}" srcOrd="3" destOrd="0" parTransId="{6D7B7FFF-2F8B-4AB5-AF43-369E3D23156D}" sibTransId="{F08E8D4D-6A36-439B-81A1-184EDA4FC091}"/>
    <dgm:cxn modelId="{6F62C701-0FF5-4CA0-9DA4-AF00E6CD59E9}" type="presOf" srcId="{BC6A98A5-326B-47AF-9BB5-EC555C1F7FAE}" destId="{64422DD9-0659-4339-9796-3358BF674CFC}" srcOrd="0" destOrd="0" presId="urn:microsoft.com/office/officeart/2005/8/layout/arrow1"/>
    <dgm:cxn modelId="{B65F6036-AA62-431E-A442-2A0F41247703}" srcId="{EEBCE379-5BC7-4782-BED3-DE6BCDBE526C}" destId="{CD112BBF-2E61-45A3-B2C0-ACFB5A5FB5C0}" srcOrd="0" destOrd="0" parTransId="{D8A4CB63-E208-451F-AA58-0F553FC4831A}" sibTransId="{F2CBD04C-FA6E-4779-B5FB-04F506C8BFF1}"/>
    <dgm:cxn modelId="{34E9E6C9-951D-43D7-B240-D13B1A530FD5}" srcId="{EEBCE379-5BC7-4782-BED3-DE6BCDBE526C}" destId="{0D453BCC-E6D7-4EF5-9B83-C23D94A01F9B}" srcOrd="2" destOrd="0" parTransId="{4A99B319-F04C-4BE3-8A4C-854FDE1AFAFE}" sibTransId="{FD1272E9-DE13-47FF-9EEB-4A1FC1292B57}"/>
    <dgm:cxn modelId="{CBD6D4C0-4C16-4D4C-8B27-CAC050D0DE67}" type="presParOf" srcId="{4669FD2E-B24F-4033-9595-2282C6B5ACB5}" destId="{DDAA00CC-F0D6-4851-A08F-B57950FCE8B5}" srcOrd="0" destOrd="0" presId="urn:microsoft.com/office/officeart/2005/8/layout/arrow1"/>
    <dgm:cxn modelId="{5EB9BCC7-B311-48ED-805D-25C2B80D3EDF}" type="presParOf" srcId="{4669FD2E-B24F-4033-9595-2282C6B5ACB5}" destId="{64422DD9-0659-4339-9796-3358BF674CFC}" srcOrd="1" destOrd="0" presId="urn:microsoft.com/office/officeart/2005/8/layout/arrow1"/>
    <dgm:cxn modelId="{4AD44F4F-D0A1-46E1-8CFF-C9555ABDA9EF}" type="presParOf" srcId="{4669FD2E-B24F-4033-9595-2282C6B5ACB5}" destId="{2FDD96E2-28E8-4D16-BEB5-BF7C3E32C014}" srcOrd="2" destOrd="0" presId="urn:microsoft.com/office/officeart/2005/8/layout/arrow1"/>
    <dgm:cxn modelId="{75ED7E6C-ACA1-4EF9-BAA1-36A9B31D5F3C}" type="presParOf" srcId="{4669FD2E-B24F-4033-9595-2282C6B5ACB5}" destId="{8720F272-626B-4CA0-9DEE-A918A0ED6454}" srcOrd="3" destOrd="0" presId="urn:microsoft.com/office/officeart/2005/8/layout/arrow1"/>
    <dgm:cxn modelId="{C2568BB4-9D7E-48E1-B83E-EC81DE00DD9D}" type="presParOf" srcId="{4669FD2E-B24F-4033-9595-2282C6B5ACB5}" destId="{9B26BE8E-75A1-4EBD-9218-0BBE896AD458}" srcOrd="4" destOrd="0" presId="urn:microsoft.com/office/officeart/2005/8/layout/arrow1"/>
    <dgm:cxn modelId="{38C41A5F-0213-45EB-A35F-06496B1E3A63}" type="presParOf" srcId="{4669FD2E-B24F-4033-9595-2282C6B5ACB5}" destId="{658B6B30-62F9-45A0-9628-312F3677F8CA}" srcOrd="5" destOrd="0" presId="urn:microsoft.com/office/officeart/2005/8/layout/arrow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07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en-US"/>
          </a:p>
        </p:txBody>
      </p:sp>
      <p:sp>
        <p:nvSpPr>
          <p:cNvPr id="1607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65D2E0AA-2FB1-4B68-B86A-B424E1605568}" type="datetimeFigureOut">
              <a:rPr lang="en-US"/>
              <a:pPr/>
              <a:t>3/26/2014</a:t>
            </a:fld>
            <a:endParaRPr lang="en-US"/>
          </a:p>
        </p:txBody>
      </p:sp>
      <p:sp>
        <p:nvSpPr>
          <p:cNvPr id="160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607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07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en-US"/>
          </a:p>
        </p:txBody>
      </p:sp>
      <p:sp>
        <p:nvSpPr>
          <p:cNvPr id="1607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8DF351EA-1E9A-4FB7-B87A-7C44D642D687}"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hemeOverride" Target="../theme/themeOverride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hemeOverride" Target="../theme/themeOverride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654E925E-DA83-4114-92DC-7903F80CCF96}" type="datetimeFigureOut">
              <a:rPr lang="tr-TR"/>
              <a:pPr>
                <a:defRPr/>
              </a:pPr>
              <a:t>26.3.2014</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AA0911F2-CDA4-4B94-AC41-0CC4645E389B}"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513C0089-A68D-47EF-B42B-7A4EBF9CB1F6}" type="datetimeFigureOut">
              <a:rPr lang="tr-TR"/>
              <a:pPr>
                <a:defRPr/>
              </a:pPr>
              <a:t>26.3.2014</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B212DD3C-91A3-4BE5-B19C-5B7FE024E341}"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C04854C3-5112-4976-9BE6-4ECDB314EAF2}" type="datetimeFigureOut">
              <a:rPr lang="tr-TR"/>
              <a:pPr>
                <a:defRPr/>
              </a:pPr>
              <a:t>26.3.2014</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3D4E6030-3406-41F2-A1C6-8F48E26A188F}" type="slidenum">
              <a:rPr lang="tr-TR"/>
              <a:pPr>
                <a:defRPr/>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tr-TR" smtClean="0"/>
              <a:t>Asıl başlık stili için tıklatın</a:t>
            </a:r>
            <a:endParaRPr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smtClean="0"/>
              <a:t>Asıl alt başlık stilini düzenlemek için tıklatın</a:t>
            </a:r>
            <a:endParaRPr lang="en-US"/>
          </a:p>
        </p:txBody>
      </p:sp>
      <p:sp>
        <p:nvSpPr>
          <p:cNvPr id="4" name="29 Veri Yer Tutucusu"/>
          <p:cNvSpPr>
            <a:spLocks noGrp="1"/>
          </p:cNvSpPr>
          <p:nvPr>
            <p:ph type="dt" sz="half" idx="10"/>
          </p:nvPr>
        </p:nvSpPr>
        <p:spPr/>
        <p:txBody>
          <a:bodyPr/>
          <a:lstStyle>
            <a:lvl1pPr>
              <a:defRPr/>
            </a:lvl1pPr>
          </a:lstStyle>
          <a:p>
            <a:pPr>
              <a:defRPr/>
            </a:pPr>
            <a:fld id="{94F2F6EB-9795-41BD-A418-321D8DE1E68F}" type="datetimeFigureOut">
              <a:rPr lang="tr-TR"/>
              <a:pPr>
                <a:defRPr/>
              </a:pPr>
              <a:t>26.3.2014</a:t>
            </a:fld>
            <a:endParaRPr lang="tr-TR"/>
          </a:p>
        </p:txBody>
      </p:sp>
      <p:sp>
        <p:nvSpPr>
          <p:cNvPr id="5" name="18 Altbilgi Yer Tutucusu"/>
          <p:cNvSpPr>
            <a:spLocks noGrp="1"/>
          </p:cNvSpPr>
          <p:nvPr>
            <p:ph type="ftr" sz="quarter" idx="11"/>
          </p:nvPr>
        </p:nvSpPr>
        <p:spPr/>
        <p:txBody>
          <a:bodyPr/>
          <a:lstStyle>
            <a:lvl1pPr>
              <a:defRPr/>
            </a:lvl1pPr>
          </a:lstStyle>
          <a:p>
            <a:pPr>
              <a:defRPr/>
            </a:pPr>
            <a:endParaRPr lang="tr-TR"/>
          </a:p>
        </p:txBody>
      </p:sp>
      <p:sp>
        <p:nvSpPr>
          <p:cNvPr id="6" name="26 Slayt Numarası Yer Tutucusu"/>
          <p:cNvSpPr>
            <a:spLocks noGrp="1"/>
          </p:cNvSpPr>
          <p:nvPr>
            <p:ph type="sldNum" sz="quarter" idx="12"/>
          </p:nvPr>
        </p:nvSpPr>
        <p:spPr/>
        <p:txBody>
          <a:bodyPr/>
          <a:lstStyle>
            <a:lvl1pPr>
              <a:defRPr/>
            </a:lvl1pPr>
          </a:lstStyle>
          <a:p>
            <a:pPr>
              <a:defRPr/>
            </a:pPr>
            <a:fld id="{4DDD01AF-57EC-4C42-A323-7E81D83C05CE}" type="slidenum">
              <a:rPr lang="tr-TR"/>
              <a:pPr>
                <a:defRPr/>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9 Veri Yer Tutucusu"/>
          <p:cNvSpPr>
            <a:spLocks noGrp="1"/>
          </p:cNvSpPr>
          <p:nvPr>
            <p:ph type="dt" sz="half" idx="10"/>
          </p:nvPr>
        </p:nvSpPr>
        <p:spPr/>
        <p:txBody>
          <a:bodyPr/>
          <a:lstStyle>
            <a:lvl1pPr>
              <a:defRPr/>
            </a:lvl1pPr>
          </a:lstStyle>
          <a:p>
            <a:pPr>
              <a:defRPr/>
            </a:pPr>
            <a:fld id="{2F733CD6-3327-45D7-A3A9-5EDA7029008D}" type="datetimeFigureOut">
              <a:rPr lang="tr-TR"/>
              <a:pPr>
                <a:defRPr/>
              </a:pPr>
              <a:t>26.3.2014</a:t>
            </a:fld>
            <a:endParaRPr lang="tr-TR"/>
          </a:p>
        </p:txBody>
      </p:sp>
      <p:sp>
        <p:nvSpPr>
          <p:cNvPr id="5" name="21 Altbilgi Yer Tutucusu"/>
          <p:cNvSpPr>
            <a:spLocks noGrp="1"/>
          </p:cNvSpPr>
          <p:nvPr>
            <p:ph type="ftr" sz="quarter" idx="11"/>
          </p:nvPr>
        </p:nvSpPr>
        <p:spPr/>
        <p:txBody>
          <a:bodyPr/>
          <a:lstStyle>
            <a:lvl1pPr>
              <a:defRPr/>
            </a:lvl1pPr>
          </a:lstStyle>
          <a:p>
            <a:pPr>
              <a:defRPr/>
            </a:pPr>
            <a:endParaRPr lang="tr-TR"/>
          </a:p>
        </p:txBody>
      </p:sp>
      <p:sp>
        <p:nvSpPr>
          <p:cNvPr id="6" name="17 Slayt Numarası Yer Tutucusu"/>
          <p:cNvSpPr>
            <a:spLocks noGrp="1"/>
          </p:cNvSpPr>
          <p:nvPr>
            <p:ph type="sldNum" sz="quarter" idx="12"/>
          </p:nvPr>
        </p:nvSpPr>
        <p:spPr/>
        <p:txBody>
          <a:bodyPr/>
          <a:lstStyle>
            <a:lvl1pPr>
              <a:defRPr/>
            </a:lvl1pPr>
          </a:lstStyle>
          <a:p>
            <a:pPr>
              <a:defRPr/>
            </a:pPr>
            <a:fld id="{7E2C49BC-823F-4572-80EC-99A09615B674}" type="slidenum">
              <a:rPr lang="tr-TR"/>
              <a:pPr>
                <a:defRPr/>
              </a:pPr>
              <a:t>‹#›</a:t>
            </a:fld>
            <a:endParaRPr lang="tr-T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tr-TR" smtClean="0"/>
              <a:t>Asıl başlık stili için tıklatın</a:t>
            </a:r>
            <a:endParaRPr lang="en-US"/>
          </a:p>
        </p:txBody>
      </p:sp>
      <p:sp>
        <p:nvSpPr>
          <p:cNvPr id="3" name="2 Metin Yer Tutucusu"/>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7BD59AFE-FC7D-4EA7-8007-062F4C176DE2}" type="datetimeFigureOut">
              <a:rPr lang="tr-TR"/>
              <a:pPr>
                <a:defRPr/>
              </a:pPr>
              <a:t>26.3.2014</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23FB6449-02D7-4041-9578-49A357C8540C}" type="slidenum">
              <a:rPr lang="tr-TR"/>
              <a:pPr>
                <a:defRPr/>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lang="tr-TR" smtClean="0"/>
              <a:t>Asıl başlık stili için tıklatın</a:t>
            </a:r>
            <a:endParaRPr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9 Veri Yer Tutucusu"/>
          <p:cNvSpPr>
            <a:spLocks noGrp="1"/>
          </p:cNvSpPr>
          <p:nvPr>
            <p:ph type="dt" sz="half" idx="10"/>
          </p:nvPr>
        </p:nvSpPr>
        <p:spPr/>
        <p:txBody>
          <a:bodyPr/>
          <a:lstStyle>
            <a:lvl1pPr>
              <a:defRPr/>
            </a:lvl1pPr>
          </a:lstStyle>
          <a:p>
            <a:pPr>
              <a:defRPr/>
            </a:pPr>
            <a:fld id="{0CCC8FA1-2B23-43B7-B5B9-346443500B80}" type="datetimeFigureOut">
              <a:rPr lang="tr-TR"/>
              <a:pPr>
                <a:defRPr/>
              </a:pPr>
              <a:t>26.3.2014</a:t>
            </a:fld>
            <a:endParaRPr lang="tr-TR"/>
          </a:p>
        </p:txBody>
      </p:sp>
      <p:sp>
        <p:nvSpPr>
          <p:cNvPr id="6" name="21 Altbilgi Yer Tutucusu"/>
          <p:cNvSpPr>
            <a:spLocks noGrp="1"/>
          </p:cNvSpPr>
          <p:nvPr>
            <p:ph type="ftr" sz="quarter" idx="11"/>
          </p:nvPr>
        </p:nvSpPr>
        <p:spPr/>
        <p:txBody>
          <a:bodyPr/>
          <a:lstStyle>
            <a:lvl1pPr>
              <a:defRPr/>
            </a:lvl1pPr>
          </a:lstStyle>
          <a:p>
            <a:pPr>
              <a:defRPr/>
            </a:pPr>
            <a:endParaRPr lang="tr-TR"/>
          </a:p>
        </p:txBody>
      </p:sp>
      <p:sp>
        <p:nvSpPr>
          <p:cNvPr id="7" name="17 Slayt Numarası Yer Tutucusu"/>
          <p:cNvSpPr>
            <a:spLocks noGrp="1"/>
          </p:cNvSpPr>
          <p:nvPr>
            <p:ph type="sldNum" sz="quarter" idx="12"/>
          </p:nvPr>
        </p:nvSpPr>
        <p:spPr/>
        <p:txBody>
          <a:bodyPr/>
          <a:lstStyle>
            <a:lvl1pPr>
              <a:defRPr/>
            </a:lvl1pPr>
          </a:lstStyle>
          <a:p>
            <a:pPr>
              <a:defRPr/>
            </a:pPr>
            <a:fld id="{7532841E-CE59-4C0C-AAEA-961B03911ED9}" type="slidenum">
              <a:rPr lang="tr-TR"/>
              <a:pPr>
                <a:defRPr/>
              </a:pPr>
              <a:t>‹#›</a:t>
            </a:fld>
            <a:endParaRPr lang="tr-T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lvl1pPr>
              <a:defRPr/>
            </a:lvl1pPr>
          </a:lstStyle>
          <a:p>
            <a:r>
              <a:rPr lang="tr-TR" smtClean="0"/>
              <a:t>Asıl başlık stili için tıklatın</a:t>
            </a:r>
            <a:endParaRPr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9 Veri Yer Tutucusu"/>
          <p:cNvSpPr>
            <a:spLocks noGrp="1"/>
          </p:cNvSpPr>
          <p:nvPr>
            <p:ph type="dt" sz="half" idx="10"/>
          </p:nvPr>
        </p:nvSpPr>
        <p:spPr/>
        <p:txBody>
          <a:bodyPr/>
          <a:lstStyle>
            <a:lvl1pPr>
              <a:defRPr/>
            </a:lvl1pPr>
          </a:lstStyle>
          <a:p>
            <a:pPr>
              <a:defRPr/>
            </a:pPr>
            <a:fld id="{A4A79D15-FF79-41C2-B5B8-99C95B867268}" type="datetimeFigureOut">
              <a:rPr lang="tr-TR"/>
              <a:pPr>
                <a:defRPr/>
              </a:pPr>
              <a:t>26.3.2014</a:t>
            </a:fld>
            <a:endParaRPr lang="tr-TR"/>
          </a:p>
        </p:txBody>
      </p:sp>
      <p:sp>
        <p:nvSpPr>
          <p:cNvPr id="8" name="21 Altbilgi Yer Tutucusu"/>
          <p:cNvSpPr>
            <a:spLocks noGrp="1"/>
          </p:cNvSpPr>
          <p:nvPr>
            <p:ph type="ftr" sz="quarter" idx="11"/>
          </p:nvPr>
        </p:nvSpPr>
        <p:spPr/>
        <p:txBody>
          <a:bodyPr/>
          <a:lstStyle>
            <a:lvl1pPr>
              <a:defRPr/>
            </a:lvl1pPr>
          </a:lstStyle>
          <a:p>
            <a:pPr>
              <a:defRPr/>
            </a:pPr>
            <a:endParaRPr lang="tr-TR"/>
          </a:p>
        </p:txBody>
      </p:sp>
      <p:sp>
        <p:nvSpPr>
          <p:cNvPr id="9" name="17 Slayt Numarası Yer Tutucusu"/>
          <p:cNvSpPr>
            <a:spLocks noGrp="1"/>
          </p:cNvSpPr>
          <p:nvPr>
            <p:ph type="sldNum" sz="quarter" idx="12"/>
          </p:nvPr>
        </p:nvSpPr>
        <p:spPr/>
        <p:txBody>
          <a:bodyPr/>
          <a:lstStyle>
            <a:lvl1pPr>
              <a:defRPr/>
            </a:lvl1pPr>
          </a:lstStyle>
          <a:p>
            <a:pPr>
              <a:defRPr/>
            </a:pPr>
            <a:fld id="{AB8D8B73-A5F0-43C2-B2E2-ED3BE88893CE}" type="slidenum">
              <a:rPr lang="tr-TR"/>
              <a:pPr>
                <a:defRPr/>
              </a:pPr>
              <a:t>‹#›</a:t>
            </a:fld>
            <a:endParaRPr lang="tr-T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tr-TR" smtClean="0"/>
              <a:t>Asıl başlık stili için tıklatın</a:t>
            </a:r>
            <a:endParaRPr lang="en-US"/>
          </a:p>
        </p:txBody>
      </p:sp>
      <p:sp>
        <p:nvSpPr>
          <p:cNvPr id="3" name="9 Veri Yer Tutucusu"/>
          <p:cNvSpPr>
            <a:spLocks noGrp="1"/>
          </p:cNvSpPr>
          <p:nvPr>
            <p:ph type="dt" sz="half" idx="10"/>
          </p:nvPr>
        </p:nvSpPr>
        <p:spPr/>
        <p:txBody>
          <a:bodyPr/>
          <a:lstStyle>
            <a:lvl1pPr>
              <a:defRPr/>
            </a:lvl1pPr>
          </a:lstStyle>
          <a:p>
            <a:pPr>
              <a:defRPr/>
            </a:pPr>
            <a:fld id="{6EB9F10F-4C51-4A8D-9D1E-3181492794F2}" type="datetimeFigureOut">
              <a:rPr lang="tr-TR"/>
              <a:pPr>
                <a:defRPr/>
              </a:pPr>
              <a:t>26.3.2014</a:t>
            </a:fld>
            <a:endParaRPr lang="tr-TR"/>
          </a:p>
        </p:txBody>
      </p:sp>
      <p:sp>
        <p:nvSpPr>
          <p:cNvPr id="4" name="21 Altbilgi Yer Tutucusu"/>
          <p:cNvSpPr>
            <a:spLocks noGrp="1"/>
          </p:cNvSpPr>
          <p:nvPr>
            <p:ph type="ftr" sz="quarter" idx="11"/>
          </p:nvPr>
        </p:nvSpPr>
        <p:spPr/>
        <p:txBody>
          <a:bodyPr/>
          <a:lstStyle>
            <a:lvl1pPr>
              <a:defRPr/>
            </a:lvl1pPr>
          </a:lstStyle>
          <a:p>
            <a:pPr>
              <a:defRPr/>
            </a:pPr>
            <a:endParaRPr lang="tr-TR"/>
          </a:p>
        </p:txBody>
      </p:sp>
      <p:sp>
        <p:nvSpPr>
          <p:cNvPr id="5" name="17 Slayt Numarası Yer Tutucusu"/>
          <p:cNvSpPr>
            <a:spLocks noGrp="1"/>
          </p:cNvSpPr>
          <p:nvPr>
            <p:ph type="sldNum" sz="quarter" idx="12"/>
          </p:nvPr>
        </p:nvSpPr>
        <p:spPr/>
        <p:txBody>
          <a:bodyPr/>
          <a:lstStyle>
            <a:lvl1pPr>
              <a:defRPr/>
            </a:lvl1pPr>
          </a:lstStyle>
          <a:p>
            <a:pPr>
              <a:defRPr/>
            </a:pPr>
            <a:fld id="{F9167DE4-9442-4D62-AE49-D28F5FC956A4}" type="slidenum">
              <a:rPr lang="tr-TR"/>
              <a:pPr>
                <a:defRPr/>
              </a:pPr>
              <a:t>‹#›</a:t>
            </a:fld>
            <a:endParaRPr lang="tr-T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9 Veri Yer Tutucusu"/>
          <p:cNvSpPr>
            <a:spLocks noGrp="1"/>
          </p:cNvSpPr>
          <p:nvPr>
            <p:ph type="dt" sz="half" idx="10"/>
          </p:nvPr>
        </p:nvSpPr>
        <p:spPr/>
        <p:txBody>
          <a:bodyPr/>
          <a:lstStyle>
            <a:lvl1pPr>
              <a:defRPr/>
            </a:lvl1pPr>
          </a:lstStyle>
          <a:p>
            <a:pPr>
              <a:defRPr/>
            </a:pPr>
            <a:fld id="{21E046A0-1652-491C-AED1-03BAE3E5F2F7}" type="datetimeFigureOut">
              <a:rPr lang="tr-TR"/>
              <a:pPr>
                <a:defRPr/>
              </a:pPr>
              <a:t>26.3.2014</a:t>
            </a:fld>
            <a:endParaRPr lang="tr-TR"/>
          </a:p>
        </p:txBody>
      </p:sp>
      <p:sp>
        <p:nvSpPr>
          <p:cNvPr id="3" name="21 Altbilgi Yer Tutucusu"/>
          <p:cNvSpPr>
            <a:spLocks noGrp="1"/>
          </p:cNvSpPr>
          <p:nvPr>
            <p:ph type="ftr" sz="quarter" idx="11"/>
          </p:nvPr>
        </p:nvSpPr>
        <p:spPr/>
        <p:txBody>
          <a:bodyPr/>
          <a:lstStyle>
            <a:lvl1pPr>
              <a:defRPr/>
            </a:lvl1pPr>
          </a:lstStyle>
          <a:p>
            <a:pPr>
              <a:defRPr/>
            </a:pPr>
            <a:endParaRPr lang="tr-TR"/>
          </a:p>
        </p:txBody>
      </p:sp>
      <p:sp>
        <p:nvSpPr>
          <p:cNvPr id="4" name="17 Slayt Numarası Yer Tutucusu"/>
          <p:cNvSpPr>
            <a:spLocks noGrp="1"/>
          </p:cNvSpPr>
          <p:nvPr>
            <p:ph type="sldNum" sz="quarter" idx="12"/>
          </p:nvPr>
        </p:nvSpPr>
        <p:spPr/>
        <p:txBody>
          <a:bodyPr/>
          <a:lstStyle>
            <a:lvl1pPr>
              <a:defRPr/>
            </a:lvl1pPr>
          </a:lstStyle>
          <a:p>
            <a:pPr>
              <a:defRPr/>
            </a:pPr>
            <a:fld id="{88B978C5-5804-481B-82D8-2F1CB30C332A}" type="slidenum">
              <a:rPr lang="tr-TR"/>
              <a:pPr>
                <a:defRPr/>
              </a:pPr>
              <a:t>‹#›</a:t>
            </a:fld>
            <a:endParaRPr lang="tr-T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tr-TR" smtClean="0"/>
              <a:t>Asıl başlık stili için tıklatın</a:t>
            </a:r>
            <a:endParaRPr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9 Veri Yer Tutucusu"/>
          <p:cNvSpPr>
            <a:spLocks noGrp="1"/>
          </p:cNvSpPr>
          <p:nvPr>
            <p:ph type="dt" sz="half" idx="10"/>
          </p:nvPr>
        </p:nvSpPr>
        <p:spPr/>
        <p:txBody>
          <a:bodyPr/>
          <a:lstStyle>
            <a:lvl1pPr>
              <a:defRPr/>
            </a:lvl1pPr>
          </a:lstStyle>
          <a:p>
            <a:pPr>
              <a:defRPr/>
            </a:pPr>
            <a:fld id="{0650ABD7-0384-4225-8CAD-36DEA94AA5DE}" type="datetimeFigureOut">
              <a:rPr lang="tr-TR"/>
              <a:pPr>
                <a:defRPr/>
              </a:pPr>
              <a:t>26.3.2014</a:t>
            </a:fld>
            <a:endParaRPr lang="tr-TR"/>
          </a:p>
        </p:txBody>
      </p:sp>
      <p:sp>
        <p:nvSpPr>
          <p:cNvPr id="6" name="21 Altbilgi Yer Tutucusu"/>
          <p:cNvSpPr>
            <a:spLocks noGrp="1"/>
          </p:cNvSpPr>
          <p:nvPr>
            <p:ph type="ftr" sz="quarter" idx="11"/>
          </p:nvPr>
        </p:nvSpPr>
        <p:spPr/>
        <p:txBody>
          <a:bodyPr/>
          <a:lstStyle>
            <a:lvl1pPr>
              <a:defRPr/>
            </a:lvl1pPr>
          </a:lstStyle>
          <a:p>
            <a:pPr>
              <a:defRPr/>
            </a:pPr>
            <a:endParaRPr lang="tr-TR"/>
          </a:p>
        </p:txBody>
      </p:sp>
      <p:sp>
        <p:nvSpPr>
          <p:cNvPr id="7" name="17 Slayt Numarası Yer Tutucusu"/>
          <p:cNvSpPr>
            <a:spLocks noGrp="1"/>
          </p:cNvSpPr>
          <p:nvPr>
            <p:ph type="sldNum" sz="quarter" idx="12"/>
          </p:nvPr>
        </p:nvSpPr>
        <p:spPr/>
        <p:txBody>
          <a:bodyPr/>
          <a:lstStyle>
            <a:lvl1pPr>
              <a:defRPr/>
            </a:lvl1pPr>
          </a:lstStyle>
          <a:p>
            <a:pPr>
              <a:defRPr/>
            </a:pPr>
            <a:fld id="{2F08B3A1-AC1A-4FD4-B318-2BAE84FF06C7}"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040BCD66-1CD1-4A99-9B6E-1FE771ED0D35}" type="datetimeFigureOut">
              <a:rPr lang="tr-TR"/>
              <a:pPr>
                <a:defRPr/>
              </a:pPr>
              <a:t>26.3.2014</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4E0A0584-B248-4680-BAF0-E7DFDABA2001}" type="slidenum">
              <a:rPr lang="tr-TR"/>
              <a:pPr>
                <a:defRPr/>
              </a:pPr>
              <a:t>‹#›</a:t>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5" name="8 Tek Köşesi Kesik ve Yuvarlatılmış Dikdörtgen"/>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11 Dik Üçgen"/>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9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10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1 Başlık"/>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tr-TR" smtClean="0"/>
              <a:t>Asıl başlık stili için tıklatın</a:t>
            </a:r>
            <a:endParaRPr lang="en-US"/>
          </a:p>
        </p:txBody>
      </p:sp>
      <p:sp>
        <p:nvSpPr>
          <p:cNvPr id="4" name="3 Metin Yer Tutucusu"/>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tr-TR" smtClean="0"/>
              <a:t>Asıl metin stillerini düzenlemek için tıklatın</a:t>
            </a: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tr-TR" noProof="0" smtClean="0"/>
              <a:t>Resim eklemek için simgeyi tıklatın</a:t>
            </a:r>
            <a:endParaRPr lang="en-US" noProof="0" dirty="0"/>
          </a:p>
        </p:txBody>
      </p:sp>
      <p:sp>
        <p:nvSpPr>
          <p:cNvPr id="9" name="4 Veri Yer Tutucusu"/>
          <p:cNvSpPr>
            <a:spLocks noGrp="1"/>
          </p:cNvSpPr>
          <p:nvPr>
            <p:ph type="dt" sz="half" idx="10"/>
          </p:nvPr>
        </p:nvSpPr>
        <p:spPr/>
        <p:txBody>
          <a:bodyPr/>
          <a:lstStyle>
            <a:lvl1pPr>
              <a:defRPr/>
            </a:lvl1pPr>
          </a:lstStyle>
          <a:p>
            <a:pPr>
              <a:defRPr/>
            </a:pPr>
            <a:fld id="{8B666EAF-223A-4AD3-B19D-80901B5BF1B8}" type="datetimeFigureOut">
              <a:rPr lang="tr-TR"/>
              <a:pPr>
                <a:defRPr/>
              </a:pPr>
              <a:t>26.3.2014</a:t>
            </a:fld>
            <a:endParaRPr lang="tr-TR"/>
          </a:p>
        </p:txBody>
      </p:sp>
      <p:sp>
        <p:nvSpPr>
          <p:cNvPr id="10" name="5 Altbilgi Yer Tutucusu"/>
          <p:cNvSpPr>
            <a:spLocks noGrp="1"/>
          </p:cNvSpPr>
          <p:nvPr>
            <p:ph type="ftr" sz="quarter" idx="11"/>
          </p:nvPr>
        </p:nvSpPr>
        <p:spPr/>
        <p:txBody>
          <a:bodyPr/>
          <a:lstStyle>
            <a:lvl1pPr>
              <a:defRPr/>
            </a:lvl1pPr>
          </a:lstStyle>
          <a:p>
            <a:pPr>
              <a:defRPr/>
            </a:pPr>
            <a:endParaRPr lang="tr-TR"/>
          </a:p>
        </p:txBody>
      </p:sp>
      <p:sp>
        <p:nvSpPr>
          <p:cNvPr id="11" name="6 Slayt Numarası Yer Tutucusu"/>
          <p:cNvSpPr>
            <a:spLocks noGrp="1"/>
          </p:cNvSpPr>
          <p:nvPr>
            <p:ph type="sldNum" sz="quarter" idx="12"/>
          </p:nvPr>
        </p:nvSpPr>
        <p:spPr>
          <a:xfrm>
            <a:off x="8077200" y="6356350"/>
            <a:ext cx="609600" cy="365125"/>
          </a:xfrm>
        </p:spPr>
        <p:txBody>
          <a:bodyPr/>
          <a:lstStyle>
            <a:lvl1pPr>
              <a:defRPr/>
            </a:lvl1pPr>
          </a:lstStyle>
          <a:p>
            <a:pPr>
              <a:defRPr/>
            </a:pPr>
            <a:fld id="{50CFD869-ABEB-422C-A8E0-260D80EB7ABF}" type="slidenum">
              <a:rPr lang="tr-TR"/>
              <a:pPr>
                <a:defRPr/>
              </a:pPr>
              <a:t>‹#›</a:t>
            </a:fld>
            <a:endParaRPr lang="tr-T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9 Veri Yer Tutucusu"/>
          <p:cNvSpPr>
            <a:spLocks noGrp="1"/>
          </p:cNvSpPr>
          <p:nvPr>
            <p:ph type="dt" sz="half" idx="10"/>
          </p:nvPr>
        </p:nvSpPr>
        <p:spPr/>
        <p:txBody>
          <a:bodyPr/>
          <a:lstStyle>
            <a:lvl1pPr>
              <a:defRPr/>
            </a:lvl1pPr>
          </a:lstStyle>
          <a:p>
            <a:pPr>
              <a:defRPr/>
            </a:pPr>
            <a:fld id="{EBF32F10-4B37-4CBF-8166-DABED934D87C}" type="datetimeFigureOut">
              <a:rPr lang="tr-TR"/>
              <a:pPr>
                <a:defRPr/>
              </a:pPr>
              <a:t>26.3.2014</a:t>
            </a:fld>
            <a:endParaRPr lang="tr-TR"/>
          </a:p>
        </p:txBody>
      </p:sp>
      <p:sp>
        <p:nvSpPr>
          <p:cNvPr id="5" name="21 Altbilgi Yer Tutucusu"/>
          <p:cNvSpPr>
            <a:spLocks noGrp="1"/>
          </p:cNvSpPr>
          <p:nvPr>
            <p:ph type="ftr" sz="quarter" idx="11"/>
          </p:nvPr>
        </p:nvSpPr>
        <p:spPr/>
        <p:txBody>
          <a:bodyPr/>
          <a:lstStyle>
            <a:lvl1pPr>
              <a:defRPr/>
            </a:lvl1pPr>
          </a:lstStyle>
          <a:p>
            <a:pPr>
              <a:defRPr/>
            </a:pPr>
            <a:endParaRPr lang="tr-TR"/>
          </a:p>
        </p:txBody>
      </p:sp>
      <p:sp>
        <p:nvSpPr>
          <p:cNvPr id="6" name="17 Slayt Numarası Yer Tutucusu"/>
          <p:cNvSpPr>
            <a:spLocks noGrp="1"/>
          </p:cNvSpPr>
          <p:nvPr>
            <p:ph type="sldNum" sz="quarter" idx="12"/>
          </p:nvPr>
        </p:nvSpPr>
        <p:spPr/>
        <p:txBody>
          <a:bodyPr/>
          <a:lstStyle>
            <a:lvl1pPr>
              <a:defRPr/>
            </a:lvl1pPr>
          </a:lstStyle>
          <a:p>
            <a:pPr>
              <a:defRPr/>
            </a:pPr>
            <a:fld id="{2E73EFE5-CDE5-4B43-9798-1E9B679C8054}" type="slidenum">
              <a:rPr lang="tr-TR"/>
              <a:pPr>
                <a:defRPr/>
              </a:pPr>
              <a:t>‹#›</a:t>
            </a:fld>
            <a:endParaRPr lang="tr-T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lang="tr-TR" smtClean="0"/>
              <a:t>Asıl başlık stili için tıklatın</a:t>
            </a:r>
            <a:endParaRPr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9 Veri Yer Tutucusu"/>
          <p:cNvSpPr>
            <a:spLocks noGrp="1"/>
          </p:cNvSpPr>
          <p:nvPr>
            <p:ph type="dt" sz="half" idx="10"/>
          </p:nvPr>
        </p:nvSpPr>
        <p:spPr/>
        <p:txBody>
          <a:bodyPr/>
          <a:lstStyle>
            <a:lvl1pPr>
              <a:defRPr/>
            </a:lvl1pPr>
          </a:lstStyle>
          <a:p>
            <a:pPr>
              <a:defRPr/>
            </a:pPr>
            <a:fld id="{8FBCFDBC-310A-47C0-94A6-F0532D786AC7}" type="datetimeFigureOut">
              <a:rPr lang="tr-TR"/>
              <a:pPr>
                <a:defRPr/>
              </a:pPr>
              <a:t>26.3.2014</a:t>
            </a:fld>
            <a:endParaRPr lang="tr-TR"/>
          </a:p>
        </p:txBody>
      </p:sp>
      <p:sp>
        <p:nvSpPr>
          <p:cNvPr id="5" name="21 Altbilgi Yer Tutucusu"/>
          <p:cNvSpPr>
            <a:spLocks noGrp="1"/>
          </p:cNvSpPr>
          <p:nvPr>
            <p:ph type="ftr" sz="quarter" idx="11"/>
          </p:nvPr>
        </p:nvSpPr>
        <p:spPr/>
        <p:txBody>
          <a:bodyPr/>
          <a:lstStyle>
            <a:lvl1pPr>
              <a:defRPr/>
            </a:lvl1pPr>
          </a:lstStyle>
          <a:p>
            <a:pPr>
              <a:defRPr/>
            </a:pPr>
            <a:endParaRPr lang="tr-TR"/>
          </a:p>
        </p:txBody>
      </p:sp>
      <p:sp>
        <p:nvSpPr>
          <p:cNvPr id="6" name="17 Slayt Numarası Yer Tutucusu"/>
          <p:cNvSpPr>
            <a:spLocks noGrp="1"/>
          </p:cNvSpPr>
          <p:nvPr>
            <p:ph type="sldNum" sz="quarter" idx="12"/>
          </p:nvPr>
        </p:nvSpPr>
        <p:spPr/>
        <p:txBody>
          <a:bodyPr/>
          <a:lstStyle>
            <a:lvl1pPr>
              <a:defRPr/>
            </a:lvl1pPr>
          </a:lstStyle>
          <a:p>
            <a:pPr>
              <a:defRPr/>
            </a:pPr>
            <a:fld id="{297BC12C-5C78-4B40-9993-8E947BD935E6}" type="slidenum">
              <a:rPr lang="tr-TR"/>
              <a:pPr>
                <a:defRPr/>
              </a:pPr>
              <a:t>‹#›</a:t>
            </a:fld>
            <a:endParaRPr lang="tr-T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4" name="14 Yuvarlatılmış Dikdörtgen"/>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9 Yuvarlatılmış Dikdörtgen"/>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4 Başlık"/>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lang="tr-TR" smtClean="0"/>
              <a:t>Asıl başlık stili için tıklatın</a:t>
            </a:r>
            <a:endParaRPr lang="en-US"/>
          </a:p>
        </p:txBody>
      </p:sp>
      <p:sp>
        <p:nvSpPr>
          <p:cNvPr id="20" name="19 Alt Başlık"/>
          <p:cNvSpPr>
            <a:spLocks noGrp="1"/>
          </p:cNvSpPr>
          <p:nvPr>
            <p:ph type="subTitle" idx="1"/>
          </p:nvPr>
        </p:nvSpPr>
        <p:spPr>
          <a:xfrm>
            <a:off x="722376" y="3685032"/>
            <a:ext cx="7772400" cy="914400"/>
          </a:xfrm>
        </p:spPr>
        <p:txBody>
          <a:bodyPr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tr-TR" smtClean="0"/>
              <a:t>Asıl alt başlık stilini düzenlemek için tıklatın</a:t>
            </a:r>
            <a:endParaRPr lang="en-US"/>
          </a:p>
        </p:txBody>
      </p:sp>
      <p:sp>
        <p:nvSpPr>
          <p:cNvPr id="7" name="18 Veri Yer Tutucusu"/>
          <p:cNvSpPr>
            <a:spLocks noGrp="1"/>
          </p:cNvSpPr>
          <p:nvPr>
            <p:ph type="dt" sz="half" idx="10"/>
          </p:nvPr>
        </p:nvSpPr>
        <p:spPr/>
        <p:txBody>
          <a:bodyPr/>
          <a:lstStyle>
            <a:lvl1pPr>
              <a:defRPr/>
            </a:lvl1pPr>
            <a:extLst/>
          </a:lstStyle>
          <a:p>
            <a:pPr>
              <a:defRPr/>
            </a:pPr>
            <a:fld id="{7FA8A832-3995-4D53-857D-B86B5A6F900C}" type="datetimeFigureOut">
              <a:rPr lang="tr-TR"/>
              <a:pPr>
                <a:defRPr/>
              </a:pPr>
              <a:t>26.3.2014</a:t>
            </a:fld>
            <a:endParaRPr lang="tr-TR"/>
          </a:p>
        </p:txBody>
      </p:sp>
      <p:sp>
        <p:nvSpPr>
          <p:cNvPr id="8" name="7 Altbilgi Yer Tutucusu"/>
          <p:cNvSpPr>
            <a:spLocks noGrp="1"/>
          </p:cNvSpPr>
          <p:nvPr>
            <p:ph type="ftr" sz="quarter" idx="11"/>
          </p:nvPr>
        </p:nvSpPr>
        <p:spPr/>
        <p:txBody>
          <a:bodyPr/>
          <a:lstStyle>
            <a:lvl1pPr>
              <a:defRPr/>
            </a:lvl1pPr>
            <a:extLst/>
          </a:lstStyle>
          <a:p>
            <a:pPr>
              <a:defRPr/>
            </a:pPr>
            <a:endParaRPr lang="tr-TR"/>
          </a:p>
        </p:txBody>
      </p:sp>
      <p:sp>
        <p:nvSpPr>
          <p:cNvPr id="9" name="10 Slayt Numarası Yer Tutucusu"/>
          <p:cNvSpPr>
            <a:spLocks noGrp="1"/>
          </p:cNvSpPr>
          <p:nvPr>
            <p:ph type="sldNum" sz="quarter" idx="12"/>
          </p:nvPr>
        </p:nvSpPr>
        <p:spPr/>
        <p:txBody>
          <a:bodyPr/>
          <a:lstStyle>
            <a:lvl1pPr>
              <a:defRPr/>
            </a:lvl1pPr>
            <a:extLst/>
          </a:lstStyle>
          <a:p>
            <a:pPr>
              <a:defRPr/>
            </a:pPr>
            <a:fld id="{35567DA8-89B4-4482-AC3A-0AC4FC257E4A}" type="slidenum">
              <a:rPr lang="tr-TR"/>
              <a:pPr>
                <a:defRPr/>
              </a:pPr>
              <a:t>‹#›</a:t>
            </a:fld>
            <a:endParaRPr lang="tr-T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502920" y="4983480"/>
            <a:ext cx="8183880" cy="1051560"/>
          </a:xfrm>
        </p:spPr>
        <p:txBody>
          <a:bodyPr/>
          <a:lstStyle>
            <a:extLst/>
          </a:lstStyle>
          <a:p>
            <a:r>
              <a:rPr lang="tr-TR" smtClean="0"/>
              <a:t>Asıl başlık stili için tıklatın</a:t>
            </a:r>
            <a:endParaRPr lang="en-US"/>
          </a:p>
        </p:txBody>
      </p:sp>
      <p:sp>
        <p:nvSpPr>
          <p:cNvPr id="3" name="2 İçerik Yer Tutucusu"/>
          <p:cNvSpPr>
            <a:spLocks noGrp="1"/>
          </p:cNvSpPr>
          <p:nvPr>
            <p:ph idx="1"/>
          </p:nvPr>
        </p:nvSpPr>
        <p:spPr>
          <a:xfrm>
            <a:off x="502920" y="530352"/>
            <a:ext cx="8183880" cy="4187952"/>
          </a:xfrm>
        </p:spPr>
        <p:txBody>
          <a:bodyPr/>
          <a:lstStyle>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24 Veri Yer Tutucusu"/>
          <p:cNvSpPr>
            <a:spLocks noGrp="1"/>
          </p:cNvSpPr>
          <p:nvPr>
            <p:ph type="dt" sz="half" idx="10"/>
          </p:nvPr>
        </p:nvSpPr>
        <p:spPr/>
        <p:txBody>
          <a:bodyPr/>
          <a:lstStyle>
            <a:lvl1pPr>
              <a:defRPr/>
            </a:lvl1pPr>
          </a:lstStyle>
          <a:p>
            <a:pPr>
              <a:defRPr/>
            </a:pPr>
            <a:fld id="{D83CD411-EA9A-481D-800C-E7FE63DCC1BA}" type="datetimeFigureOut">
              <a:rPr lang="tr-TR"/>
              <a:pPr>
                <a:defRPr/>
              </a:pPr>
              <a:t>26.3.2014</a:t>
            </a:fld>
            <a:endParaRPr lang="tr-TR"/>
          </a:p>
        </p:txBody>
      </p:sp>
      <p:sp>
        <p:nvSpPr>
          <p:cNvPr id="5" name="17 Altbilgi Yer Tutucusu"/>
          <p:cNvSpPr>
            <a:spLocks noGrp="1"/>
          </p:cNvSpPr>
          <p:nvPr>
            <p:ph type="ftr" sz="quarter" idx="11"/>
          </p:nvPr>
        </p:nvSpPr>
        <p:spPr/>
        <p:txBody>
          <a:bodyPr/>
          <a:lstStyle>
            <a:lvl1pPr>
              <a:defRPr/>
            </a:lvl1pPr>
          </a:lstStyle>
          <a:p>
            <a:pPr>
              <a:defRPr/>
            </a:pPr>
            <a:endParaRPr lang="tr-TR"/>
          </a:p>
        </p:txBody>
      </p:sp>
      <p:sp>
        <p:nvSpPr>
          <p:cNvPr id="6" name="4 Slayt Numarası Yer Tutucusu"/>
          <p:cNvSpPr>
            <a:spLocks noGrp="1"/>
          </p:cNvSpPr>
          <p:nvPr>
            <p:ph type="sldNum" sz="quarter" idx="12"/>
          </p:nvPr>
        </p:nvSpPr>
        <p:spPr/>
        <p:txBody>
          <a:bodyPr/>
          <a:lstStyle>
            <a:lvl1pPr>
              <a:defRPr/>
            </a:lvl1pPr>
          </a:lstStyle>
          <a:p>
            <a:pPr>
              <a:defRPr/>
            </a:pPr>
            <a:fld id="{2497E9FB-AE1E-4D09-9DF1-FF8D563BCD42}" type="slidenum">
              <a:rPr lang="tr-TR"/>
              <a:pPr>
                <a:defRPr/>
              </a:pPr>
              <a:t>‹#›</a:t>
            </a:fld>
            <a:endParaRPr lang="tr-T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4" name="13 Yuvarlatılmış Dikdörtgen"/>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10 Yuvarlatılmış Dikdörtgen"/>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1 Başlık"/>
          <p:cNvSpPr>
            <a:spLocks noGrp="1"/>
          </p:cNvSpPr>
          <p:nvPr>
            <p:ph type="title"/>
          </p:nvPr>
        </p:nvSpPr>
        <p:spPr>
          <a:xfrm>
            <a:off x="468344" y="4928616"/>
            <a:ext cx="8183880" cy="676656"/>
          </a:xfrm>
        </p:spPr>
        <p:txBody>
          <a:bodyPr lIns="91440" bIns="0"/>
          <a:lstStyle>
            <a:lvl1pPr algn="l">
              <a:buNone/>
              <a:defRPr sz="3600" b="0" cap="none" baseline="0">
                <a:solidFill>
                  <a:schemeClr val="bg2">
                    <a:shade val="25000"/>
                  </a:schemeClr>
                </a:solidFill>
                <a:effectLst/>
              </a:defRPr>
            </a:lvl1pPr>
            <a:extLst/>
          </a:lstStyle>
          <a:p>
            <a:r>
              <a:rPr lang="tr-TR" smtClean="0"/>
              <a:t>Asıl başlık stili için tıklatın</a:t>
            </a:r>
            <a:endParaRPr lang="en-US"/>
          </a:p>
        </p:txBody>
      </p:sp>
      <p:sp>
        <p:nvSpPr>
          <p:cNvPr id="3" name="2 Metin Yer Tutucusu"/>
          <p:cNvSpPr>
            <a:spLocks noGrp="1"/>
          </p:cNvSpPr>
          <p:nvPr>
            <p:ph type="body" idx="1"/>
          </p:nvPr>
        </p:nvSpPr>
        <p:spPr>
          <a:xfrm>
            <a:off x="468344" y="5624484"/>
            <a:ext cx="8183880" cy="420624"/>
          </a:xfrm>
        </p:spPr>
        <p:txBody>
          <a:bodyPr lIns="118872" tIns="0"/>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tr-TR" smtClean="0"/>
              <a:t>Asıl metin stillerini düzenlemek için tıklatın</a:t>
            </a:r>
          </a:p>
        </p:txBody>
      </p:sp>
      <p:sp>
        <p:nvSpPr>
          <p:cNvPr id="6" name="3 Veri Yer Tutucusu"/>
          <p:cNvSpPr>
            <a:spLocks noGrp="1"/>
          </p:cNvSpPr>
          <p:nvPr>
            <p:ph type="dt" sz="half" idx="10"/>
          </p:nvPr>
        </p:nvSpPr>
        <p:spPr/>
        <p:txBody>
          <a:bodyPr/>
          <a:lstStyle>
            <a:lvl1pPr>
              <a:defRPr/>
            </a:lvl1pPr>
            <a:extLst/>
          </a:lstStyle>
          <a:p>
            <a:pPr>
              <a:defRPr/>
            </a:pPr>
            <a:fld id="{723A790A-1C4D-4355-BF7B-C18C303C7EEC}" type="datetimeFigureOut">
              <a:rPr lang="tr-TR"/>
              <a:pPr>
                <a:defRPr/>
              </a:pPr>
              <a:t>26.3.2014</a:t>
            </a:fld>
            <a:endParaRPr lang="tr-TR"/>
          </a:p>
        </p:txBody>
      </p:sp>
      <p:sp>
        <p:nvSpPr>
          <p:cNvPr id="7" name="4 Altbilgi Yer Tutucusu"/>
          <p:cNvSpPr>
            <a:spLocks noGrp="1"/>
          </p:cNvSpPr>
          <p:nvPr>
            <p:ph type="ftr" sz="quarter" idx="11"/>
          </p:nvPr>
        </p:nvSpPr>
        <p:spPr/>
        <p:txBody>
          <a:bodyPr/>
          <a:lstStyle>
            <a:lvl1pPr>
              <a:defRPr/>
            </a:lvl1pPr>
            <a:extLst/>
          </a:lstStyle>
          <a:p>
            <a:pPr>
              <a:defRPr/>
            </a:pPr>
            <a:endParaRPr lang="tr-TR"/>
          </a:p>
        </p:txBody>
      </p:sp>
      <p:sp>
        <p:nvSpPr>
          <p:cNvPr id="8" name="5 Slayt Numarası Yer Tutucusu"/>
          <p:cNvSpPr>
            <a:spLocks noGrp="1"/>
          </p:cNvSpPr>
          <p:nvPr>
            <p:ph type="sldNum" sz="quarter" idx="12"/>
          </p:nvPr>
        </p:nvSpPr>
        <p:spPr/>
        <p:txBody>
          <a:bodyPr/>
          <a:lstStyle>
            <a:lvl1pPr>
              <a:defRPr/>
            </a:lvl1pPr>
            <a:extLst/>
          </a:lstStyle>
          <a:p>
            <a:pPr>
              <a:defRPr/>
            </a:pPr>
            <a:fld id="{D872417A-CF6E-423C-9A0C-515D85E65895}" type="slidenum">
              <a:rPr lang="tr-TR"/>
              <a:pPr>
                <a:defRPr/>
              </a:pPr>
              <a:t>‹#›</a:t>
            </a:fld>
            <a:endParaRPr lang="tr-T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lang="tr-TR" smtClean="0"/>
              <a:t>Asıl başlık stili için tıklatın</a:t>
            </a:r>
            <a:endParaRPr lang="en-US"/>
          </a:p>
        </p:txBody>
      </p:sp>
      <p:sp>
        <p:nvSpPr>
          <p:cNvPr id="3" name="2 İçerik Yer Tutucusu"/>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İçerik Yer Tutucusu"/>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24 Veri Yer Tutucusu"/>
          <p:cNvSpPr>
            <a:spLocks noGrp="1"/>
          </p:cNvSpPr>
          <p:nvPr>
            <p:ph type="dt" sz="half" idx="10"/>
          </p:nvPr>
        </p:nvSpPr>
        <p:spPr/>
        <p:txBody>
          <a:bodyPr/>
          <a:lstStyle>
            <a:lvl1pPr>
              <a:defRPr/>
            </a:lvl1pPr>
          </a:lstStyle>
          <a:p>
            <a:pPr>
              <a:defRPr/>
            </a:pPr>
            <a:fld id="{4F5C5CF6-C831-4BE6-9713-8282F5B7D778}" type="datetimeFigureOut">
              <a:rPr lang="tr-TR"/>
              <a:pPr>
                <a:defRPr/>
              </a:pPr>
              <a:t>26.3.2014</a:t>
            </a:fld>
            <a:endParaRPr lang="tr-TR"/>
          </a:p>
        </p:txBody>
      </p:sp>
      <p:sp>
        <p:nvSpPr>
          <p:cNvPr id="6" name="17 Altbilgi Yer Tutucusu"/>
          <p:cNvSpPr>
            <a:spLocks noGrp="1"/>
          </p:cNvSpPr>
          <p:nvPr>
            <p:ph type="ftr" sz="quarter" idx="11"/>
          </p:nvPr>
        </p:nvSpPr>
        <p:spPr/>
        <p:txBody>
          <a:bodyPr/>
          <a:lstStyle>
            <a:lvl1pPr>
              <a:defRPr/>
            </a:lvl1pPr>
          </a:lstStyle>
          <a:p>
            <a:pPr>
              <a:defRPr/>
            </a:pPr>
            <a:endParaRPr lang="tr-TR"/>
          </a:p>
        </p:txBody>
      </p:sp>
      <p:sp>
        <p:nvSpPr>
          <p:cNvPr id="7" name="4 Slayt Numarası Yer Tutucusu"/>
          <p:cNvSpPr>
            <a:spLocks noGrp="1"/>
          </p:cNvSpPr>
          <p:nvPr>
            <p:ph type="sldNum" sz="quarter" idx="12"/>
          </p:nvPr>
        </p:nvSpPr>
        <p:spPr/>
        <p:txBody>
          <a:bodyPr/>
          <a:lstStyle>
            <a:lvl1pPr>
              <a:defRPr/>
            </a:lvl1pPr>
          </a:lstStyle>
          <a:p>
            <a:pPr>
              <a:defRPr/>
            </a:pPr>
            <a:fld id="{0CAD48C4-202D-4FED-B425-CB5AFF4E1C52}" type="slidenum">
              <a:rPr lang="tr-TR"/>
              <a:pPr>
                <a:defRPr/>
              </a:pPr>
              <a:t>‹#›</a:t>
            </a:fld>
            <a:endParaRPr lang="tr-T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502920" y="4983480"/>
            <a:ext cx="8183880" cy="1051560"/>
          </a:xfrm>
        </p:spPr>
        <p:txBody>
          <a:bodyPr/>
          <a:lstStyle>
            <a:lvl1pPr>
              <a:defRPr b="1"/>
            </a:lvl1pPr>
            <a:extLst/>
          </a:lstStyle>
          <a:p>
            <a:r>
              <a:rPr lang="tr-TR" smtClean="0"/>
              <a:t>Asıl başlık stili için tıklatın</a:t>
            </a:r>
            <a:endParaRPr lang="en-US"/>
          </a:p>
        </p:txBody>
      </p:sp>
      <p:sp>
        <p:nvSpPr>
          <p:cNvPr id="3" name="2 Metin Yer Tutucusu"/>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tr-TR" smtClean="0"/>
              <a:t>Asıl metin stillerini düzenlemek için tıklatın</a:t>
            </a:r>
          </a:p>
        </p:txBody>
      </p:sp>
      <p:sp>
        <p:nvSpPr>
          <p:cNvPr id="4" name="3 Metin Yer Tutucusu"/>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tr-TR" smtClean="0"/>
              <a:t>Asıl metin stillerini düzenlemek için tıklatın</a:t>
            </a:r>
          </a:p>
        </p:txBody>
      </p:sp>
      <p:sp>
        <p:nvSpPr>
          <p:cNvPr id="5" name="4 İçerik Yer Tutucusu"/>
          <p:cNvSpPr>
            <a:spLocks noGrp="1"/>
          </p:cNvSpPr>
          <p:nvPr>
            <p:ph sz="quarter" idx="2"/>
          </p:nvPr>
        </p:nvSpPr>
        <p:spPr>
          <a:xfrm>
            <a:off x="607224"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5 İçerik Yer Tutucusu"/>
          <p:cNvSpPr>
            <a:spLocks noGrp="1"/>
          </p:cNvSpPr>
          <p:nvPr>
            <p:ph sz="quarter" idx="4"/>
          </p:nvPr>
        </p:nvSpPr>
        <p:spPr>
          <a:xfrm>
            <a:off x="4652169"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24 Veri Yer Tutucusu"/>
          <p:cNvSpPr>
            <a:spLocks noGrp="1"/>
          </p:cNvSpPr>
          <p:nvPr>
            <p:ph type="dt" sz="half" idx="10"/>
          </p:nvPr>
        </p:nvSpPr>
        <p:spPr/>
        <p:txBody>
          <a:bodyPr/>
          <a:lstStyle>
            <a:lvl1pPr>
              <a:defRPr/>
            </a:lvl1pPr>
          </a:lstStyle>
          <a:p>
            <a:pPr>
              <a:defRPr/>
            </a:pPr>
            <a:fld id="{7883C704-A36C-47F1-9277-45E1E39552F2}" type="datetimeFigureOut">
              <a:rPr lang="tr-TR"/>
              <a:pPr>
                <a:defRPr/>
              </a:pPr>
              <a:t>26.3.2014</a:t>
            </a:fld>
            <a:endParaRPr lang="tr-TR"/>
          </a:p>
        </p:txBody>
      </p:sp>
      <p:sp>
        <p:nvSpPr>
          <p:cNvPr id="8" name="17 Altbilgi Yer Tutucusu"/>
          <p:cNvSpPr>
            <a:spLocks noGrp="1"/>
          </p:cNvSpPr>
          <p:nvPr>
            <p:ph type="ftr" sz="quarter" idx="11"/>
          </p:nvPr>
        </p:nvSpPr>
        <p:spPr/>
        <p:txBody>
          <a:bodyPr/>
          <a:lstStyle>
            <a:lvl1pPr>
              <a:defRPr/>
            </a:lvl1pPr>
          </a:lstStyle>
          <a:p>
            <a:pPr>
              <a:defRPr/>
            </a:pPr>
            <a:endParaRPr lang="tr-TR"/>
          </a:p>
        </p:txBody>
      </p:sp>
      <p:sp>
        <p:nvSpPr>
          <p:cNvPr id="9" name="4 Slayt Numarası Yer Tutucusu"/>
          <p:cNvSpPr>
            <a:spLocks noGrp="1"/>
          </p:cNvSpPr>
          <p:nvPr>
            <p:ph type="sldNum" sz="quarter" idx="12"/>
          </p:nvPr>
        </p:nvSpPr>
        <p:spPr/>
        <p:txBody>
          <a:bodyPr/>
          <a:lstStyle>
            <a:lvl1pPr>
              <a:defRPr/>
            </a:lvl1pPr>
          </a:lstStyle>
          <a:p>
            <a:pPr>
              <a:defRPr/>
            </a:pPr>
            <a:fld id="{4D0D042F-F214-4E9B-8F9E-4615E78D1E38}" type="slidenum">
              <a:rPr lang="tr-TR"/>
              <a:pPr>
                <a:defRPr/>
              </a:pPr>
              <a:t>‹#›</a:t>
            </a:fld>
            <a:endParaRPr lang="tr-T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lang="tr-TR" smtClean="0"/>
              <a:t>Asıl başlık stili için tıklatın</a:t>
            </a:r>
            <a:endParaRPr lang="en-US"/>
          </a:p>
        </p:txBody>
      </p:sp>
      <p:sp>
        <p:nvSpPr>
          <p:cNvPr id="3" name="24 Veri Yer Tutucusu"/>
          <p:cNvSpPr>
            <a:spLocks noGrp="1"/>
          </p:cNvSpPr>
          <p:nvPr>
            <p:ph type="dt" sz="half" idx="10"/>
          </p:nvPr>
        </p:nvSpPr>
        <p:spPr/>
        <p:txBody>
          <a:bodyPr/>
          <a:lstStyle>
            <a:lvl1pPr>
              <a:defRPr/>
            </a:lvl1pPr>
          </a:lstStyle>
          <a:p>
            <a:pPr>
              <a:defRPr/>
            </a:pPr>
            <a:fld id="{2D035310-6940-4B9F-9C60-A617DECBF747}" type="datetimeFigureOut">
              <a:rPr lang="tr-TR"/>
              <a:pPr>
                <a:defRPr/>
              </a:pPr>
              <a:t>26.3.2014</a:t>
            </a:fld>
            <a:endParaRPr lang="tr-TR"/>
          </a:p>
        </p:txBody>
      </p:sp>
      <p:sp>
        <p:nvSpPr>
          <p:cNvPr id="4" name="17 Altbilgi Yer Tutucusu"/>
          <p:cNvSpPr>
            <a:spLocks noGrp="1"/>
          </p:cNvSpPr>
          <p:nvPr>
            <p:ph type="ftr" sz="quarter" idx="11"/>
          </p:nvPr>
        </p:nvSpPr>
        <p:spPr/>
        <p:txBody>
          <a:bodyPr/>
          <a:lstStyle>
            <a:lvl1pPr>
              <a:defRPr/>
            </a:lvl1pPr>
          </a:lstStyle>
          <a:p>
            <a:pPr>
              <a:defRPr/>
            </a:pPr>
            <a:endParaRPr lang="tr-TR"/>
          </a:p>
        </p:txBody>
      </p:sp>
      <p:sp>
        <p:nvSpPr>
          <p:cNvPr id="5" name="4 Slayt Numarası Yer Tutucusu"/>
          <p:cNvSpPr>
            <a:spLocks noGrp="1"/>
          </p:cNvSpPr>
          <p:nvPr>
            <p:ph type="sldNum" sz="quarter" idx="12"/>
          </p:nvPr>
        </p:nvSpPr>
        <p:spPr/>
        <p:txBody>
          <a:bodyPr/>
          <a:lstStyle>
            <a:lvl1pPr>
              <a:defRPr/>
            </a:lvl1pPr>
          </a:lstStyle>
          <a:p>
            <a:pPr>
              <a:defRPr/>
            </a:pPr>
            <a:fld id="{72E146E4-8ACF-42B2-9BFB-8A4B3E6F7B7D}" type="slidenum">
              <a:rPr lang="tr-TR"/>
              <a:pPr>
                <a:defRPr/>
              </a:pPr>
              <a:t>‹#›</a:t>
            </a:fld>
            <a:endParaRPr lang="tr-T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6 Yuvarlatılmış Dikdörtgen"/>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1 Veri Yer Tutucusu"/>
          <p:cNvSpPr>
            <a:spLocks noGrp="1"/>
          </p:cNvSpPr>
          <p:nvPr>
            <p:ph type="dt" sz="half" idx="10"/>
          </p:nvPr>
        </p:nvSpPr>
        <p:spPr/>
        <p:txBody>
          <a:bodyPr/>
          <a:lstStyle>
            <a:lvl1pPr>
              <a:defRPr/>
            </a:lvl1pPr>
            <a:extLst/>
          </a:lstStyle>
          <a:p>
            <a:pPr>
              <a:defRPr/>
            </a:pPr>
            <a:fld id="{FAA0658E-A591-4459-BE0F-50A9645A801A}" type="datetimeFigureOut">
              <a:rPr lang="tr-TR"/>
              <a:pPr>
                <a:defRPr/>
              </a:pPr>
              <a:t>26.3.2014</a:t>
            </a:fld>
            <a:endParaRPr lang="tr-TR"/>
          </a:p>
        </p:txBody>
      </p:sp>
      <p:sp>
        <p:nvSpPr>
          <p:cNvPr id="4" name="2 Altbilgi Yer Tutucusu"/>
          <p:cNvSpPr>
            <a:spLocks noGrp="1"/>
          </p:cNvSpPr>
          <p:nvPr>
            <p:ph type="ftr" sz="quarter" idx="11"/>
          </p:nvPr>
        </p:nvSpPr>
        <p:spPr/>
        <p:txBody>
          <a:bodyPr/>
          <a:lstStyle>
            <a:lvl1pPr>
              <a:defRPr/>
            </a:lvl1pPr>
            <a:extLst/>
          </a:lstStyle>
          <a:p>
            <a:pPr>
              <a:defRPr/>
            </a:pPr>
            <a:endParaRPr lang="tr-TR"/>
          </a:p>
        </p:txBody>
      </p:sp>
      <p:sp>
        <p:nvSpPr>
          <p:cNvPr id="5" name="3 Slayt Numarası Yer Tutucusu"/>
          <p:cNvSpPr>
            <a:spLocks noGrp="1"/>
          </p:cNvSpPr>
          <p:nvPr>
            <p:ph type="sldNum" sz="quarter" idx="12"/>
          </p:nvPr>
        </p:nvSpPr>
        <p:spPr/>
        <p:txBody>
          <a:bodyPr/>
          <a:lstStyle>
            <a:lvl1pPr>
              <a:defRPr/>
            </a:lvl1pPr>
            <a:extLst/>
          </a:lstStyle>
          <a:p>
            <a:pPr>
              <a:defRPr/>
            </a:pPr>
            <a:fld id="{394E0B0B-1FD0-4BFB-8304-6949A2C0685F}"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32293682-7E9D-4317-A471-E4274A24AE7A}" type="datetimeFigureOut">
              <a:rPr lang="tr-TR"/>
              <a:pPr>
                <a:defRPr/>
              </a:pPr>
              <a:t>26.3.2014</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D5760766-EF0F-443E-AB5A-6AF30E232F62}" type="slidenum">
              <a:rPr lang="tr-TR"/>
              <a:pPr>
                <a:defRPr/>
              </a:pPr>
              <a:t>‹#›</a:t>
            </a:fld>
            <a:endParaRPr lang="tr-T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5538784" y="533400"/>
            <a:ext cx="2971800" cy="914400"/>
          </a:xfrm>
        </p:spPr>
        <p:txBody>
          <a:bodyPr/>
          <a:lstStyle>
            <a:lvl1pPr algn="l">
              <a:buNone/>
              <a:defRPr sz="2200" b="1">
                <a:solidFill>
                  <a:schemeClr val="accent1"/>
                </a:solidFill>
              </a:defRPr>
            </a:lvl1pPr>
            <a:extLst/>
          </a:lstStyle>
          <a:p>
            <a:r>
              <a:rPr lang="tr-TR" smtClean="0"/>
              <a:t>Asıl başlık stili için tıklatın</a:t>
            </a:r>
            <a:endParaRPr lang="en-US"/>
          </a:p>
        </p:txBody>
      </p:sp>
      <p:sp>
        <p:nvSpPr>
          <p:cNvPr id="3" name="2 Metin Yer Tutucusu"/>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İçerik Yer Tutucusu"/>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24 Veri Yer Tutucusu"/>
          <p:cNvSpPr>
            <a:spLocks noGrp="1"/>
          </p:cNvSpPr>
          <p:nvPr>
            <p:ph type="dt" sz="half" idx="10"/>
          </p:nvPr>
        </p:nvSpPr>
        <p:spPr/>
        <p:txBody>
          <a:bodyPr/>
          <a:lstStyle>
            <a:lvl1pPr>
              <a:defRPr/>
            </a:lvl1pPr>
          </a:lstStyle>
          <a:p>
            <a:pPr>
              <a:defRPr/>
            </a:pPr>
            <a:fld id="{BECA96AA-484B-40EC-A794-CFCBB6F9A73C}" type="datetimeFigureOut">
              <a:rPr lang="tr-TR"/>
              <a:pPr>
                <a:defRPr/>
              </a:pPr>
              <a:t>26.3.2014</a:t>
            </a:fld>
            <a:endParaRPr lang="tr-TR"/>
          </a:p>
        </p:txBody>
      </p:sp>
      <p:sp>
        <p:nvSpPr>
          <p:cNvPr id="6" name="17 Altbilgi Yer Tutucusu"/>
          <p:cNvSpPr>
            <a:spLocks noGrp="1"/>
          </p:cNvSpPr>
          <p:nvPr>
            <p:ph type="ftr" sz="quarter" idx="11"/>
          </p:nvPr>
        </p:nvSpPr>
        <p:spPr/>
        <p:txBody>
          <a:bodyPr/>
          <a:lstStyle>
            <a:lvl1pPr>
              <a:defRPr/>
            </a:lvl1pPr>
          </a:lstStyle>
          <a:p>
            <a:pPr>
              <a:defRPr/>
            </a:pPr>
            <a:endParaRPr lang="tr-TR"/>
          </a:p>
        </p:txBody>
      </p:sp>
      <p:sp>
        <p:nvSpPr>
          <p:cNvPr id="7" name="4 Slayt Numarası Yer Tutucusu"/>
          <p:cNvSpPr>
            <a:spLocks noGrp="1"/>
          </p:cNvSpPr>
          <p:nvPr>
            <p:ph type="sldNum" sz="quarter" idx="12"/>
          </p:nvPr>
        </p:nvSpPr>
        <p:spPr/>
        <p:txBody>
          <a:bodyPr/>
          <a:lstStyle>
            <a:lvl1pPr>
              <a:defRPr/>
            </a:lvl1pPr>
          </a:lstStyle>
          <a:p>
            <a:pPr>
              <a:defRPr/>
            </a:pPr>
            <a:fld id="{C820E3D7-00CE-4B27-92A2-A127BE17C946}" type="slidenum">
              <a:rPr lang="tr-TR"/>
              <a:pPr>
                <a:defRPr/>
              </a:pPr>
              <a:t>‹#›</a:t>
            </a:fld>
            <a:endParaRPr lang="tr-T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5" name="14 Yuvarlatılmış Dikdörtgen"/>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10 Tek Köşesi Yuvarlatılmış Dikdörtgen"/>
          <p:cNvSpPr/>
          <p:nvPr/>
        </p:nvSpPr>
        <p:spPr>
          <a:xfrm>
            <a:off x="6400800" y="433388"/>
            <a:ext cx="2324100"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1 Başlık"/>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lang="tr-TR" smtClean="0"/>
              <a:t>Asıl başlık stili için tıklatın</a:t>
            </a:r>
            <a:endParaRPr lang="en-US"/>
          </a:p>
        </p:txBody>
      </p:sp>
      <p:sp>
        <p:nvSpPr>
          <p:cNvPr id="4" name="3 Metin Yer Tutucusu"/>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3" name="2 Resim Yer Tutucusu"/>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normAutofit/>
          </a:bodyPr>
          <a:lstStyle>
            <a:lvl1pPr marL="0" indent="0">
              <a:buNone/>
              <a:defRPr sz="3200"/>
            </a:lvl1pPr>
            <a:extLst/>
          </a:lstStyle>
          <a:p>
            <a:pPr lvl="0"/>
            <a:r>
              <a:rPr lang="tr-TR" noProof="0" smtClean="0"/>
              <a:t>Resim eklemek için simgeyi tıklatın</a:t>
            </a:r>
            <a:endParaRPr lang="en-US" noProof="0"/>
          </a:p>
        </p:txBody>
      </p:sp>
      <p:sp>
        <p:nvSpPr>
          <p:cNvPr id="7" name="4 Veri Yer Tutucusu"/>
          <p:cNvSpPr>
            <a:spLocks noGrp="1"/>
          </p:cNvSpPr>
          <p:nvPr>
            <p:ph type="dt" sz="half" idx="10"/>
          </p:nvPr>
        </p:nvSpPr>
        <p:spPr/>
        <p:txBody>
          <a:bodyPr/>
          <a:lstStyle>
            <a:lvl1pPr>
              <a:defRPr/>
            </a:lvl1pPr>
            <a:extLst/>
          </a:lstStyle>
          <a:p>
            <a:pPr>
              <a:defRPr/>
            </a:pPr>
            <a:fld id="{5A4A6843-4315-4097-8B35-A2A746630409}" type="datetimeFigureOut">
              <a:rPr lang="tr-TR"/>
              <a:pPr>
                <a:defRPr/>
              </a:pPr>
              <a:t>26.3.2014</a:t>
            </a:fld>
            <a:endParaRPr lang="tr-TR"/>
          </a:p>
        </p:txBody>
      </p:sp>
      <p:sp>
        <p:nvSpPr>
          <p:cNvPr id="8" name="5 Altbilgi Yer Tutucusu"/>
          <p:cNvSpPr>
            <a:spLocks noGrp="1"/>
          </p:cNvSpPr>
          <p:nvPr>
            <p:ph type="ftr" sz="quarter" idx="11"/>
          </p:nvPr>
        </p:nvSpPr>
        <p:spPr/>
        <p:txBody>
          <a:bodyPr/>
          <a:lstStyle>
            <a:lvl1pPr>
              <a:defRPr/>
            </a:lvl1pPr>
            <a:extLst/>
          </a:lstStyle>
          <a:p>
            <a:pPr>
              <a:defRPr/>
            </a:pPr>
            <a:endParaRPr lang="tr-TR"/>
          </a:p>
        </p:txBody>
      </p:sp>
      <p:sp>
        <p:nvSpPr>
          <p:cNvPr id="9" name="6 Slayt Numarası Yer Tutucusu"/>
          <p:cNvSpPr>
            <a:spLocks noGrp="1"/>
          </p:cNvSpPr>
          <p:nvPr>
            <p:ph type="sldNum" sz="quarter" idx="12"/>
          </p:nvPr>
        </p:nvSpPr>
        <p:spPr/>
        <p:txBody>
          <a:bodyPr/>
          <a:lstStyle>
            <a:lvl1pPr>
              <a:defRPr/>
            </a:lvl1pPr>
            <a:extLst/>
          </a:lstStyle>
          <a:p>
            <a:pPr>
              <a:defRPr/>
            </a:pPr>
            <a:fld id="{0B0367A7-A056-4056-A70D-E64E8DD4EA7B}" type="slidenum">
              <a:rPr lang="tr-TR"/>
              <a:pPr>
                <a:defRPr/>
              </a:pPr>
              <a:t>‹#›</a:t>
            </a:fld>
            <a:endParaRPr lang="tr-T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a:xfrm>
            <a:off x="502920" y="4983480"/>
            <a:ext cx="8183880" cy="1051560"/>
          </a:xfrm>
        </p:spPr>
        <p:txBody>
          <a:bodyPr/>
          <a:lstStyle>
            <a:extLst/>
          </a:lstStyle>
          <a:p>
            <a:r>
              <a:rPr lang="tr-TR" smtClean="0"/>
              <a:t>Asıl başlık stili için tıklatın</a:t>
            </a:r>
            <a:endParaRPr lang="en-US"/>
          </a:p>
        </p:txBody>
      </p:sp>
      <p:sp>
        <p:nvSpPr>
          <p:cNvPr id="3" name="2 Dikey Metin Yer Tutucusu"/>
          <p:cNvSpPr>
            <a:spLocks noGrp="1"/>
          </p:cNvSpPr>
          <p:nvPr>
            <p:ph type="body" orient="vert" idx="1"/>
          </p:nvPr>
        </p:nvSpPr>
        <p:spPr>
          <a:xfrm>
            <a:off x="502920" y="530352"/>
            <a:ext cx="8183880" cy="4187952"/>
          </a:xfrm>
        </p:spPr>
        <p:txBody>
          <a:bodyPr vert="eaVert"/>
          <a:lstStyle>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24 Veri Yer Tutucusu"/>
          <p:cNvSpPr>
            <a:spLocks noGrp="1"/>
          </p:cNvSpPr>
          <p:nvPr>
            <p:ph type="dt" sz="half" idx="10"/>
          </p:nvPr>
        </p:nvSpPr>
        <p:spPr/>
        <p:txBody>
          <a:bodyPr/>
          <a:lstStyle>
            <a:lvl1pPr>
              <a:defRPr/>
            </a:lvl1pPr>
          </a:lstStyle>
          <a:p>
            <a:pPr>
              <a:defRPr/>
            </a:pPr>
            <a:fld id="{97418790-A9C3-4E10-9224-14213C97A501}" type="datetimeFigureOut">
              <a:rPr lang="tr-TR"/>
              <a:pPr>
                <a:defRPr/>
              </a:pPr>
              <a:t>26.3.2014</a:t>
            </a:fld>
            <a:endParaRPr lang="tr-TR"/>
          </a:p>
        </p:txBody>
      </p:sp>
      <p:sp>
        <p:nvSpPr>
          <p:cNvPr id="5" name="17 Altbilgi Yer Tutucusu"/>
          <p:cNvSpPr>
            <a:spLocks noGrp="1"/>
          </p:cNvSpPr>
          <p:nvPr>
            <p:ph type="ftr" sz="quarter" idx="11"/>
          </p:nvPr>
        </p:nvSpPr>
        <p:spPr/>
        <p:txBody>
          <a:bodyPr/>
          <a:lstStyle>
            <a:lvl1pPr>
              <a:defRPr/>
            </a:lvl1pPr>
          </a:lstStyle>
          <a:p>
            <a:pPr>
              <a:defRPr/>
            </a:pPr>
            <a:endParaRPr lang="tr-TR"/>
          </a:p>
        </p:txBody>
      </p:sp>
      <p:sp>
        <p:nvSpPr>
          <p:cNvPr id="6" name="4 Slayt Numarası Yer Tutucusu"/>
          <p:cNvSpPr>
            <a:spLocks noGrp="1"/>
          </p:cNvSpPr>
          <p:nvPr>
            <p:ph type="sldNum" sz="quarter" idx="12"/>
          </p:nvPr>
        </p:nvSpPr>
        <p:spPr/>
        <p:txBody>
          <a:bodyPr/>
          <a:lstStyle>
            <a:lvl1pPr>
              <a:defRPr/>
            </a:lvl1pPr>
          </a:lstStyle>
          <a:p>
            <a:pPr>
              <a:defRPr/>
            </a:pPr>
            <a:fld id="{D6FCC49E-CDA9-4DC0-8D9F-4BDF6FE8F44D}" type="slidenum">
              <a:rPr lang="tr-TR"/>
              <a:pPr>
                <a:defRPr/>
              </a:pPr>
              <a:t>‹#›</a:t>
            </a:fld>
            <a:endParaRPr lang="tr-T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533404"/>
            <a:ext cx="1981200" cy="5257799"/>
          </a:xfrm>
        </p:spPr>
        <p:txBody>
          <a:bodyPr vert="eaVert"/>
          <a:lstStyle>
            <a:extLst/>
          </a:lstStyle>
          <a:p>
            <a:r>
              <a:rPr lang="tr-TR" smtClean="0"/>
              <a:t>Asıl başlık stili için tıklatın</a:t>
            </a:r>
            <a:endParaRPr lang="en-US"/>
          </a:p>
        </p:txBody>
      </p:sp>
      <p:sp>
        <p:nvSpPr>
          <p:cNvPr id="3" name="2 Dikey Metin Yer Tutucusu"/>
          <p:cNvSpPr>
            <a:spLocks noGrp="1"/>
          </p:cNvSpPr>
          <p:nvPr>
            <p:ph type="body" orient="vert" idx="1"/>
          </p:nvPr>
        </p:nvSpPr>
        <p:spPr>
          <a:xfrm>
            <a:off x="533400" y="533402"/>
            <a:ext cx="5943600" cy="5257801"/>
          </a:xfrm>
        </p:spPr>
        <p:txBody>
          <a:bodyPr vert="eaVert"/>
          <a:lstStyle>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24 Veri Yer Tutucusu"/>
          <p:cNvSpPr>
            <a:spLocks noGrp="1"/>
          </p:cNvSpPr>
          <p:nvPr>
            <p:ph type="dt" sz="half" idx="10"/>
          </p:nvPr>
        </p:nvSpPr>
        <p:spPr/>
        <p:txBody>
          <a:bodyPr/>
          <a:lstStyle>
            <a:lvl1pPr>
              <a:defRPr/>
            </a:lvl1pPr>
          </a:lstStyle>
          <a:p>
            <a:pPr>
              <a:defRPr/>
            </a:pPr>
            <a:fld id="{37B24017-1144-4C67-A825-9E726DB29F54}" type="datetimeFigureOut">
              <a:rPr lang="tr-TR"/>
              <a:pPr>
                <a:defRPr/>
              </a:pPr>
              <a:t>26.3.2014</a:t>
            </a:fld>
            <a:endParaRPr lang="tr-TR"/>
          </a:p>
        </p:txBody>
      </p:sp>
      <p:sp>
        <p:nvSpPr>
          <p:cNvPr id="5" name="17 Altbilgi Yer Tutucusu"/>
          <p:cNvSpPr>
            <a:spLocks noGrp="1"/>
          </p:cNvSpPr>
          <p:nvPr>
            <p:ph type="ftr" sz="quarter" idx="11"/>
          </p:nvPr>
        </p:nvSpPr>
        <p:spPr/>
        <p:txBody>
          <a:bodyPr/>
          <a:lstStyle>
            <a:lvl1pPr>
              <a:defRPr/>
            </a:lvl1pPr>
          </a:lstStyle>
          <a:p>
            <a:pPr>
              <a:defRPr/>
            </a:pPr>
            <a:endParaRPr lang="tr-TR"/>
          </a:p>
        </p:txBody>
      </p:sp>
      <p:sp>
        <p:nvSpPr>
          <p:cNvPr id="6" name="4 Slayt Numarası Yer Tutucusu"/>
          <p:cNvSpPr>
            <a:spLocks noGrp="1"/>
          </p:cNvSpPr>
          <p:nvPr>
            <p:ph type="sldNum" sz="quarter" idx="12"/>
          </p:nvPr>
        </p:nvSpPr>
        <p:spPr/>
        <p:txBody>
          <a:bodyPr/>
          <a:lstStyle>
            <a:lvl1pPr>
              <a:defRPr/>
            </a:lvl1pPr>
          </a:lstStyle>
          <a:p>
            <a:pPr>
              <a:defRPr/>
            </a:pPr>
            <a:fld id="{D7467B8B-C2EF-459F-9163-59ACC89A0E2B}" type="slidenum">
              <a:rPr lang="tr-TR"/>
              <a:pPr>
                <a:defRPr/>
              </a:pPr>
              <a:t>‹#›</a:t>
            </a:fld>
            <a:endParaRPr lang="tr-T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8" name="7 Başlık"/>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tr-TR" smtClean="0"/>
              <a:t>Asıl başlık stili için tıklatın</a:t>
            </a:r>
            <a:endParaRPr lang="en-US"/>
          </a:p>
        </p:txBody>
      </p:sp>
      <p:sp>
        <p:nvSpPr>
          <p:cNvPr id="9" name="8 Alt Başlık"/>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smtClean="0"/>
              <a:t>Asıl alt başlık stilini düzenlemek için tıklatın</a:t>
            </a:r>
            <a:endParaRPr lang="en-US"/>
          </a:p>
        </p:txBody>
      </p:sp>
      <p:sp>
        <p:nvSpPr>
          <p:cNvPr id="4" name="13 Veri Yer Tutucusu"/>
          <p:cNvSpPr>
            <a:spLocks noGrp="1"/>
          </p:cNvSpPr>
          <p:nvPr>
            <p:ph type="dt" sz="half" idx="10"/>
          </p:nvPr>
        </p:nvSpPr>
        <p:spPr/>
        <p:txBody>
          <a:bodyPr/>
          <a:lstStyle>
            <a:lvl1pPr>
              <a:defRPr/>
            </a:lvl1pPr>
          </a:lstStyle>
          <a:p>
            <a:pPr>
              <a:defRPr/>
            </a:pPr>
            <a:fld id="{E47040CB-5FAE-4E25-BBD9-B08D80B80BC6}" type="datetimeFigureOut">
              <a:rPr lang="tr-TR"/>
              <a:pPr>
                <a:defRPr/>
              </a:pPr>
              <a:t>26.3.2014</a:t>
            </a:fld>
            <a:endParaRPr lang="tr-TR"/>
          </a:p>
        </p:txBody>
      </p:sp>
      <p:sp>
        <p:nvSpPr>
          <p:cNvPr id="5" name="2 Altbilgi Yer Tutucusu"/>
          <p:cNvSpPr>
            <a:spLocks noGrp="1"/>
          </p:cNvSpPr>
          <p:nvPr>
            <p:ph type="ftr" sz="quarter" idx="11"/>
          </p:nvPr>
        </p:nvSpPr>
        <p:spPr/>
        <p:txBody>
          <a:bodyPr/>
          <a:lstStyle>
            <a:lvl1pPr>
              <a:defRPr/>
            </a:lvl1pPr>
          </a:lstStyle>
          <a:p>
            <a:pPr>
              <a:defRPr/>
            </a:pPr>
            <a:endParaRPr lang="tr-TR"/>
          </a:p>
        </p:txBody>
      </p:sp>
      <p:sp>
        <p:nvSpPr>
          <p:cNvPr id="6" name="22 Slayt Numarası Yer Tutucusu"/>
          <p:cNvSpPr>
            <a:spLocks noGrp="1"/>
          </p:cNvSpPr>
          <p:nvPr>
            <p:ph type="sldNum" sz="quarter" idx="12"/>
          </p:nvPr>
        </p:nvSpPr>
        <p:spPr/>
        <p:txBody>
          <a:bodyPr/>
          <a:lstStyle>
            <a:lvl1pPr>
              <a:defRPr/>
            </a:lvl1pPr>
          </a:lstStyle>
          <a:p>
            <a:pPr>
              <a:defRPr/>
            </a:pPr>
            <a:fld id="{1BE60B6E-D31C-4821-BADC-1E9F85C86C9C}" type="slidenum">
              <a:rPr lang="tr-TR"/>
              <a:pPr>
                <a:defRPr/>
              </a:pPr>
              <a:t>‹#›</a:t>
            </a:fld>
            <a:endParaRPr lang="tr-T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13 Veri Yer Tutucusu"/>
          <p:cNvSpPr>
            <a:spLocks noGrp="1"/>
          </p:cNvSpPr>
          <p:nvPr>
            <p:ph type="dt" sz="half" idx="10"/>
          </p:nvPr>
        </p:nvSpPr>
        <p:spPr/>
        <p:txBody>
          <a:bodyPr/>
          <a:lstStyle>
            <a:lvl1pPr>
              <a:defRPr/>
            </a:lvl1pPr>
          </a:lstStyle>
          <a:p>
            <a:pPr>
              <a:defRPr/>
            </a:pPr>
            <a:fld id="{08812563-5FCF-404E-891B-3CBE66D07884}" type="datetimeFigureOut">
              <a:rPr lang="tr-TR"/>
              <a:pPr>
                <a:defRPr/>
              </a:pPr>
              <a:t>26.3.2014</a:t>
            </a:fld>
            <a:endParaRPr lang="tr-TR"/>
          </a:p>
        </p:txBody>
      </p:sp>
      <p:sp>
        <p:nvSpPr>
          <p:cNvPr id="5" name="2 Altbilgi Yer Tutucusu"/>
          <p:cNvSpPr>
            <a:spLocks noGrp="1"/>
          </p:cNvSpPr>
          <p:nvPr>
            <p:ph type="ftr" sz="quarter" idx="11"/>
          </p:nvPr>
        </p:nvSpPr>
        <p:spPr/>
        <p:txBody>
          <a:bodyPr/>
          <a:lstStyle>
            <a:lvl1pPr>
              <a:defRPr/>
            </a:lvl1pPr>
          </a:lstStyle>
          <a:p>
            <a:pPr>
              <a:defRPr/>
            </a:pPr>
            <a:endParaRPr lang="tr-TR"/>
          </a:p>
        </p:txBody>
      </p:sp>
      <p:sp>
        <p:nvSpPr>
          <p:cNvPr id="6" name="22 Slayt Numarası Yer Tutucusu"/>
          <p:cNvSpPr>
            <a:spLocks noGrp="1"/>
          </p:cNvSpPr>
          <p:nvPr>
            <p:ph type="sldNum" sz="quarter" idx="12"/>
          </p:nvPr>
        </p:nvSpPr>
        <p:spPr/>
        <p:txBody>
          <a:bodyPr/>
          <a:lstStyle>
            <a:lvl1pPr>
              <a:defRPr/>
            </a:lvl1pPr>
          </a:lstStyle>
          <a:p>
            <a:pPr>
              <a:defRPr/>
            </a:pPr>
            <a:fld id="{80796E27-E1E2-4FAC-99E4-CABF57600702}" type="slidenum">
              <a:rPr lang="tr-TR"/>
              <a:pPr>
                <a:defRPr/>
              </a:pPr>
              <a:t>‹#›</a:t>
            </a:fld>
            <a:endParaRPr lang="tr-T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tr-TR" smtClean="0"/>
              <a:t>Asıl başlık stili için tıklatın</a:t>
            </a:r>
            <a:endParaRPr lang="en-US"/>
          </a:p>
        </p:txBody>
      </p:sp>
      <p:sp>
        <p:nvSpPr>
          <p:cNvPr id="3" name="2 Metin Yer Tutucusu"/>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21237322-330D-4448-881B-3A571B882FF3}" type="datetimeFigureOut">
              <a:rPr lang="tr-TR"/>
              <a:pPr>
                <a:defRPr/>
              </a:pPr>
              <a:t>26.3.2014</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23D3333F-9CC9-48CD-A277-B6292910BB2C}" type="slidenum">
              <a:rPr lang="tr-TR"/>
              <a:pPr>
                <a:defRPr/>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İçerik Yer Tutucusu"/>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İçerik Yer Tutucusu"/>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13 Veri Yer Tutucusu"/>
          <p:cNvSpPr>
            <a:spLocks noGrp="1"/>
          </p:cNvSpPr>
          <p:nvPr>
            <p:ph type="dt" sz="half" idx="10"/>
          </p:nvPr>
        </p:nvSpPr>
        <p:spPr/>
        <p:txBody>
          <a:bodyPr/>
          <a:lstStyle>
            <a:lvl1pPr>
              <a:defRPr/>
            </a:lvl1pPr>
          </a:lstStyle>
          <a:p>
            <a:pPr>
              <a:defRPr/>
            </a:pPr>
            <a:fld id="{B9B1A975-7976-4114-BD49-54871C200AD2}" type="datetimeFigureOut">
              <a:rPr lang="tr-TR"/>
              <a:pPr>
                <a:defRPr/>
              </a:pPr>
              <a:t>26.3.2014</a:t>
            </a:fld>
            <a:endParaRPr lang="tr-TR"/>
          </a:p>
        </p:txBody>
      </p:sp>
      <p:sp>
        <p:nvSpPr>
          <p:cNvPr id="6" name="2 Altbilgi Yer Tutucusu"/>
          <p:cNvSpPr>
            <a:spLocks noGrp="1"/>
          </p:cNvSpPr>
          <p:nvPr>
            <p:ph type="ftr" sz="quarter" idx="11"/>
          </p:nvPr>
        </p:nvSpPr>
        <p:spPr/>
        <p:txBody>
          <a:bodyPr/>
          <a:lstStyle>
            <a:lvl1pPr>
              <a:defRPr/>
            </a:lvl1pPr>
          </a:lstStyle>
          <a:p>
            <a:pPr>
              <a:defRPr/>
            </a:pPr>
            <a:endParaRPr lang="tr-TR"/>
          </a:p>
        </p:txBody>
      </p:sp>
      <p:sp>
        <p:nvSpPr>
          <p:cNvPr id="7" name="22 Slayt Numarası Yer Tutucusu"/>
          <p:cNvSpPr>
            <a:spLocks noGrp="1"/>
          </p:cNvSpPr>
          <p:nvPr>
            <p:ph type="sldNum" sz="quarter" idx="12"/>
          </p:nvPr>
        </p:nvSpPr>
        <p:spPr/>
        <p:txBody>
          <a:bodyPr/>
          <a:lstStyle>
            <a:lvl1pPr>
              <a:defRPr/>
            </a:lvl1pPr>
          </a:lstStyle>
          <a:p>
            <a:pPr>
              <a:defRPr/>
            </a:pPr>
            <a:fld id="{36377F73-A183-4408-B427-6B52669365B2}" type="slidenum">
              <a:rPr lang="tr-TR"/>
              <a:pPr>
                <a:defRPr/>
              </a:pPr>
              <a:t>‹#›</a:t>
            </a:fld>
            <a:endParaRPr lang="tr-T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8229600" cy="1143000"/>
          </a:xfrm>
        </p:spPr>
        <p:txBody>
          <a:bodyPr/>
          <a:lstStyle>
            <a:lvl1pPr>
              <a:defRPr/>
            </a:lvl1pPr>
          </a:lstStyle>
          <a:p>
            <a:r>
              <a:rPr lang="tr-TR" smtClean="0"/>
              <a:t>Asıl başlık stili için tıklatın</a:t>
            </a:r>
            <a:endParaRPr lang="en-US"/>
          </a:p>
        </p:txBody>
      </p:sp>
      <p:sp>
        <p:nvSpPr>
          <p:cNvPr id="3" name="2 Metin Yer Tutucusu"/>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4" name="3 Metin Yer Tutucusu"/>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5" name="4 İçerik Yer Tutucusu"/>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5 İçerik Yer Tutucusu"/>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13 Veri Yer Tutucusu"/>
          <p:cNvSpPr>
            <a:spLocks noGrp="1"/>
          </p:cNvSpPr>
          <p:nvPr>
            <p:ph type="dt" sz="half" idx="10"/>
          </p:nvPr>
        </p:nvSpPr>
        <p:spPr/>
        <p:txBody>
          <a:bodyPr/>
          <a:lstStyle>
            <a:lvl1pPr>
              <a:defRPr/>
            </a:lvl1pPr>
          </a:lstStyle>
          <a:p>
            <a:pPr>
              <a:defRPr/>
            </a:pPr>
            <a:fld id="{42AFE178-FA0C-4737-B08C-5C73DFC6FC4E}" type="datetimeFigureOut">
              <a:rPr lang="tr-TR"/>
              <a:pPr>
                <a:defRPr/>
              </a:pPr>
              <a:t>26.3.2014</a:t>
            </a:fld>
            <a:endParaRPr lang="tr-TR"/>
          </a:p>
        </p:txBody>
      </p:sp>
      <p:sp>
        <p:nvSpPr>
          <p:cNvPr id="8" name="2 Altbilgi Yer Tutucusu"/>
          <p:cNvSpPr>
            <a:spLocks noGrp="1"/>
          </p:cNvSpPr>
          <p:nvPr>
            <p:ph type="ftr" sz="quarter" idx="11"/>
          </p:nvPr>
        </p:nvSpPr>
        <p:spPr/>
        <p:txBody>
          <a:bodyPr/>
          <a:lstStyle>
            <a:lvl1pPr>
              <a:defRPr/>
            </a:lvl1pPr>
          </a:lstStyle>
          <a:p>
            <a:pPr>
              <a:defRPr/>
            </a:pPr>
            <a:endParaRPr lang="tr-TR"/>
          </a:p>
        </p:txBody>
      </p:sp>
      <p:sp>
        <p:nvSpPr>
          <p:cNvPr id="9" name="22 Slayt Numarası Yer Tutucusu"/>
          <p:cNvSpPr>
            <a:spLocks noGrp="1"/>
          </p:cNvSpPr>
          <p:nvPr>
            <p:ph type="sldNum" sz="quarter" idx="12"/>
          </p:nvPr>
        </p:nvSpPr>
        <p:spPr/>
        <p:txBody>
          <a:bodyPr/>
          <a:lstStyle>
            <a:lvl1pPr>
              <a:defRPr/>
            </a:lvl1pPr>
          </a:lstStyle>
          <a:p>
            <a:pPr>
              <a:defRPr/>
            </a:pPr>
            <a:fld id="{198825BF-7236-4CCA-B8E1-951E8834D508}" type="slidenum">
              <a:rPr lang="tr-TR"/>
              <a:pPr>
                <a:defRPr/>
              </a:pPr>
              <a:t>‹#›</a:t>
            </a:fld>
            <a:endParaRPr lang="tr-T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13 Veri Yer Tutucusu"/>
          <p:cNvSpPr>
            <a:spLocks noGrp="1"/>
          </p:cNvSpPr>
          <p:nvPr>
            <p:ph type="dt" sz="half" idx="10"/>
          </p:nvPr>
        </p:nvSpPr>
        <p:spPr/>
        <p:txBody>
          <a:bodyPr/>
          <a:lstStyle>
            <a:lvl1pPr>
              <a:defRPr/>
            </a:lvl1pPr>
          </a:lstStyle>
          <a:p>
            <a:pPr>
              <a:defRPr/>
            </a:pPr>
            <a:fld id="{CFD88595-177C-47AD-B6BE-77834E644F2D}" type="datetimeFigureOut">
              <a:rPr lang="tr-TR"/>
              <a:pPr>
                <a:defRPr/>
              </a:pPr>
              <a:t>26.3.2014</a:t>
            </a:fld>
            <a:endParaRPr lang="tr-TR"/>
          </a:p>
        </p:txBody>
      </p:sp>
      <p:sp>
        <p:nvSpPr>
          <p:cNvPr id="4" name="2 Altbilgi Yer Tutucusu"/>
          <p:cNvSpPr>
            <a:spLocks noGrp="1"/>
          </p:cNvSpPr>
          <p:nvPr>
            <p:ph type="ftr" sz="quarter" idx="11"/>
          </p:nvPr>
        </p:nvSpPr>
        <p:spPr/>
        <p:txBody>
          <a:bodyPr/>
          <a:lstStyle>
            <a:lvl1pPr>
              <a:defRPr/>
            </a:lvl1pPr>
          </a:lstStyle>
          <a:p>
            <a:pPr>
              <a:defRPr/>
            </a:pPr>
            <a:endParaRPr lang="tr-TR"/>
          </a:p>
        </p:txBody>
      </p:sp>
      <p:sp>
        <p:nvSpPr>
          <p:cNvPr id="5" name="22 Slayt Numarası Yer Tutucusu"/>
          <p:cNvSpPr>
            <a:spLocks noGrp="1"/>
          </p:cNvSpPr>
          <p:nvPr>
            <p:ph type="sldNum" sz="quarter" idx="12"/>
          </p:nvPr>
        </p:nvSpPr>
        <p:spPr/>
        <p:txBody>
          <a:bodyPr/>
          <a:lstStyle>
            <a:lvl1pPr>
              <a:defRPr/>
            </a:lvl1pPr>
          </a:lstStyle>
          <a:p>
            <a:pPr>
              <a:defRPr/>
            </a:pPr>
            <a:fld id="{90CE6530-D1A4-455E-A463-60892120DDBF}" type="slidenum">
              <a:rPr lang="tr-TR"/>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62A65A3E-5F30-40EF-80A2-8F1AC9B3DBCB}" type="datetimeFigureOut">
              <a:rPr lang="tr-TR"/>
              <a:pPr>
                <a:defRPr/>
              </a:pPr>
              <a:t>26.3.2014</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14C2B194-020F-4B7F-A655-EBB192EB576F}" type="slidenum">
              <a:rPr lang="tr-TR"/>
              <a:pPr>
                <a:defRPr/>
              </a:pPr>
              <a:t>‹#›</a:t>
            </a:fld>
            <a:endParaRPr lang="tr-T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3 Veri Yer Tutucusu"/>
          <p:cNvSpPr>
            <a:spLocks noGrp="1"/>
          </p:cNvSpPr>
          <p:nvPr>
            <p:ph type="dt" sz="half" idx="10"/>
          </p:nvPr>
        </p:nvSpPr>
        <p:spPr/>
        <p:txBody>
          <a:bodyPr/>
          <a:lstStyle>
            <a:lvl1pPr>
              <a:defRPr/>
            </a:lvl1pPr>
          </a:lstStyle>
          <a:p>
            <a:pPr>
              <a:defRPr/>
            </a:pPr>
            <a:fld id="{32C06632-FBB7-4155-A4C8-E4696D1114FC}" type="datetimeFigureOut">
              <a:rPr lang="tr-TR"/>
              <a:pPr>
                <a:defRPr/>
              </a:pPr>
              <a:t>26.3.2014</a:t>
            </a:fld>
            <a:endParaRPr lang="tr-TR"/>
          </a:p>
        </p:txBody>
      </p:sp>
      <p:sp>
        <p:nvSpPr>
          <p:cNvPr id="3" name="2 Altbilgi Yer Tutucusu"/>
          <p:cNvSpPr>
            <a:spLocks noGrp="1"/>
          </p:cNvSpPr>
          <p:nvPr>
            <p:ph type="ftr" sz="quarter" idx="11"/>
          </p:nvPr>
        </p:nvSpPr>
        <p:spPr/>
        <p:txBody>
          <a:bodyPr/>
          <a:lstStyle>
            <a:lvl1pPr>
              <a:defRPr/>
            </a:lvl1pPr>
          </a:lstStyle>
          <a:p>
            <a:pPr>
              <a:defRPr/>
            </a:pPr>
            <a:endParaRPr lang="tr-TR"/>
          </a:p>
        </p:txBody>
      </p:sp>
      <p:sp>
        <p:nvSpPr>
          <p:cNvPr id="4" name="22 Slayt Numarası Yer Tutucusu"/>
          <p:cNvSpPr>
            <a:spLocks noGrp="1"/>
          </p:cNvSpPr>
          <p:nvPr>
            <p:ph type="sldNum" sz="quarter" idx="12"/>
          </p:nvPr>
        </p:nvSpPr>
        <p:spPr/>
        <p:txBody>
          <a:bodyPr/>
          <a:lstStyle>
            <a:lvl1pPr>
              <a:defRPr/>
            </a:lvl1pPr>
          </a:lstStyle>
          <a:p>
            <a:pPr>
              <a:defRPr/>
            </a:pPr>
            <a:fld id="{D68B36A4-6DF5-40B5-8E27-9A1EFF1DBD6E}" type="slidenum">
              <a:rPr lang="tr-TR"/>
              <a:pPr>
                <a:defRPr/>
              </a:pPr>
              <a:t>‹#›</a:t>
            </a:fld>
            <a:endParaRPr lang="tr-T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tr-TR" smtClean="0"/>
              <a:t>Asıl başlık stili için tıklatın</a:t>
            </a:r>
            <a:endParaRPr lang="en-US"/>
          </a:p>
        </p:txBody>
      </p:sp>
      <p:sp>
        <p:nvSpPr>
          <p:cNvPr id="3" name="2 Metin Yer Tutucusu"/>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tr-TR" smtClean="0"/>
              <a:t>Asıl metin stillerini düzenlemek için tıklatın</a:t>
            </a:r>
          </a:p>
        </p:txBody>
      </p:sp>
      <p:sp>
        <p:nvSpPr>
          <p:cNvPr id="4" name="3 İçerik Yer Tutucusu"/>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13 Veri Yer Tutucusu"/>
          <p:cNvSpPr>
            <a:spLocks noGrp="1"/>
          </p:cNvSpPr>
          <p:nvPr>
            <p:ph type="dt" sz="half" idx="10"/>
          </p:nvPr>
        </p:nvSpPr>
        <p:spPr/>
        <p:txBody>
          <a:bodyPr/>
          <a:lstStyle>
            <a:lvl1pPr>
              <a:defRPr/>
            </a:lvl1pPr>
          </a:lstStyle>
          <a:p>
            <a:pPr>
              <a:defRPr/>
            </a:pPr>
            <a:fld id="{E948450D-CC5E-4E83-926B-166CB628BB3E}" type="datetimeFigureOut">
              <a:rPr lang="tr-TR"/>
              <a:pPr>
                <a:defRPr/>
              </a:pPr>
              <a:t>26.3.2014</a:t>
            </a:fld>
            <a:endParaRPr lang="tr-TR"/>
          </a:p>
        </p:txBody>
      </p:sp>
      <p:sp>
        <p:nvSpPr>
          <p:cNvPr id="6" name="2 Altbilgi Yer Tutucusu"/>
          <p:cNvSpPr>
            <a:spLocks noGrp="1"/>
          </p:cNvSpPr>
          <p:nvPr>
            <p:ph type="ftr" sz="quarter" idx="11"/>
          </p:nvPr>
        </p:nvSpPr>
        <p:spPr/>
        <p:txBody>
          <a:bodyPr/>
          <a:lstStyle>
            <a:lvl1pPr>
              <a:defRPr/>
            </a:lvl1pPr>
          </a:lstStyle>
          <a:p>
            <a:pPr>
              <a:defRPr/>
            </a:pPr>
            <a:endParaRPr lang="tr-TR"/>
          </a:p>
        </p:txBody>
      </p:sp>
      <p:sp>
        <p:nvSpPr>
          <p:cNvPr id="7" name="22 Slayt Numarası Yer Tutucusu"/>
          <p:cNvSpPr>
            <a:spLocks noGrp="1"/>
          </p:cNvSpPr>
          <p:nvPr>
            <p:ph type="sldNum" sz="quarter" idx="12"/>
          </p:nvPr>
        </p:nvSpPr>
        <p:spPr/>
        <p:txBody>
          <a:bodyPr/>
          <a:lstStyle>
            <a:lvl1pPr>
              <a:defRPr/>
            </a:lvl1pPr>
          </a:lstStyle>
          <a:p>
            <a:pPr>
              <a:defRPr/>
            </a:pPr>
            <a:fld id="{59533CB6-B8E2-4F33-902B-0C4F17141F3D}" type="slidenum">
              <a:rPr lang="tr-TR"/>
              <a:pPr>
                <a:defRPr/>
              </a:pPr>
              <a:t>‹#›</a:t>
            </a:fld>
            <a:endParaRPr lang="tr-T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tr-TR" smtClean="0"/>
              <a:t>Asıl başlık stili için tıklatın</a:t>
            </a:r>
            <a:endParaRPr lang="en-US"/>
          </a:p>
        </p:txBody>
      </p:sp>
      <p:sp>
        <p:nvSpPr>
          <p:cNvPr id="3" name="2 Resim Yer Tutucusu"/>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tr-TR" noProof="0" smtClean="0"/>
              <a:t>Resim eklemek için simgeyi tıklatın</a:t>
            </a:r>
            <a:endParaRPr lang="en-US" noProof="0" dirty="0"/>
          </a:p>
        </p:txBody>
      </p:sp>
      <p:sp>
        <p:nvSpPr>
          <p:cNvPr id="4" name="3 Metin Yer Tutucusu"/>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tr-TR" smtClean="0"/>
              <a:t>Asıl metin stillerini düzenlemek için tıklatın</a:t>
            </a:r>
          </a:p>
        </p:txBody>
      </p:sp>
      <p:sp>
        <p:nvSpPr>
          <p:cNvPr id="5" name="13 Veri Yer Tutucusu"/>
          <p:cNvSpPr>
            <a:spLocks noGrp="1"/>
          </p:cNvSpPr>
          <p:nvPr>
            <p:ph type="dt" sz="half" idx="10"/>
          </p:nvPr>
        </p:nvSpPr>
        <p:spPr/>
        <p:txBody>
          <a:bodyPr/>
          <a:lstStyle>
            <a:lvl1pPr>
              <a:defRPr/>
            </a:lvl1pPr>
          </a:lstStyle>
          <a:p>
            <a:pPr>
              <a:defRPr/>
            </a:pPr>
            <a:fld id="{4FA61CF2-3F9B-48F6-B2E8-25B4EBF6CE14}" type="datetimeFigureOut">
              <a:rPr lang="tr-TR"/>
              <a:pPr>
                <a:defRPr/>
              </a:pPr>
              <a:t>26.3.2014</a:t>
            </a:fld>
            <a:endParaRPr lang="tr-TR"/>
          </a:p>
        </p:txBody>
      </p:sp>
      <p:sp>
        <p:nvSpPr>
          <p:cNvPr id="6" name="2 Altbilgi Yer Tutucusu"/>
          <p:cNvSpPr>
            <a:spLocks noGrp="1"/>
          </p:cNvSpPr>
          <p:nvPr>
            <p:ph type="ftr" sz="quarter" idx="11"/>
          </p:nvPr>
        </p:nvSpPr>
        <p:spPr/>
        <p:txBody>
          <a:bodyPr/>
          <a:lstStyle>
            <a:lvl1pPr>
              <a:defRPr/>
            </a:lvl1pPr>
          </a:lstStyle>
          <a:p>
            <a:pPr>
              <a:defRPr/>
            </a:pPr>
            <a:endParaRPr lang="tr-TR"/>
          </a:p>
        </p:txBody>
      </p:sp>
      <p:sp>
        <p:nvSpPr>
          <p:cNvPr id="7" name="22 Slayt Numarası Yer Tutucusu"/>
          <p:cNvSpPr>
            <a:spLocks noGrp="1"/>
          </p:cNvSpPr>
          <p:nvPr>
            <p:ph type="sldNum" sz="quarter" idx="12"/>
          </p:nvPr>
        </p:nvSpPr>
        <p:spPr/>
        <p:txBody>
          <a:bodyPr/>
          <a:lstStyle>
            <a:lvl1pPr>
              <a:defRPr/>
            </a:lvl1pPr>
          </a:lstStyle>
          <a:p>
            <a:pPr>
              <a:defRPr/>
            </a:pPr>
            <a:fld id="{D2F942DC-8F91-4006-817E-9541A54FABBA}" type="slidenum">
              <a:rPr lang="tr-TR"/>
              <a:pPr>
                <a:defRPr/>
              </a:pPr>
              <a:t>‹#›</a:t>
            </a:fld>
            <a:endParaRPr lang="tr-T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13 Veri Yer Tutucusu"/>
          <p:cNvSpPr>
            <a:spLocks noGrp="1"/>
          </p:cNvSpPr>
          <p:nvPr>
            <p:ph type="dt" sz="half" idx="10"/>
          </p:nvPr>
        </p:nvSpPr>
        <p:spPr/>
        <p:txBody>
          <a:bodyPr/>
          <a:lstStyle>
            <a:lvl1pPr>
              <a:defRPr/>
            </a:lvl1pPr>
          </a:lstStyle>
          <a:p>
            <a:pPr>
              <a:defRPr/>
            </a:pPr>
            <a:fld id="{D6023C12-FB24-482C-B1D1-D1FA72A9A2C2}" type="datetimeFigureOut">
              <a:rPr lang="tr-TR"/>
              <a:pPr>
                <a:defRPr/>
              </a:pPr>
              <a:t>26.3.2014</a:t>
            </a:fld>
            <a:endParaRPr lang="tr-TR"/>
          </a:p>
        </p:txBody>
      </p:sp>
      <p:sp>
        <p:nvSpPr>
          <p:cNvPr id="5" name="2 Altbilgi Yer Tutucusu"/>
          <p:cNvSpPr>
            <a:spLocks noGrp="1"/>
          </p:cNvSpPr>
          <p:nvPr>
            <p:ph type="ftr" sz="quarter" idx="11"/>
          </p:nvPr>
        </p:nvSpPr>
        <p:spPr/>
        <p:txBody>
          <a:bodyPr/>
          <a:lstStyle>
            <a:lvl1pPr>
              <a:defRPr/>
            </a:lvl1pPr>
          </a:lstStyle>
          <a:p>
            <a:pPr>
              <a:defRPr/>
            </a:pPr>
            <a:endParaRPr lang="tr-TR"/>
          </a:p>
        </p:txBody>
      </p:sp>
      <p:sp>
        <p:nvSpPr>
          <p:cNvPr id="6" name="22 Slayt Numarası Yer Tutucusu"/>
          <p:cNvSpPr>
            <a:spLocks noGrp="1"/>
          </p:cNvSpPr>
          <p:nvPr>
            <p:ph type="sldNum" sz="quarter" idx="12"/>
          </p:nvPr>
        </p:nvSpPr>
        <p:spPr/>
        <p:txBody>
          <a:bodyPr/>
          <a:lstStyle>
            <a:lvl1pPr>
              <a:defRPr/>
            </a:lvl1pPr>
          </a:lstStyle>
          <a:p>
            <a:pPr>
              <a:defRPr/>
            </a:pPr>
            <a:fld id="{38AA0C5B-DDB0-49DC-837A-FCB96DCF05B1}" type="slidenum">
              <a:rPr lang="tr-TR"/>
              <a:pPr>
                <a:defRPr/>
              </a:pPr>
              <a:t>‹#›</a:t>
            </a:fld>
            <a:endParaRPr lang="tr-T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13 Veri Yer Tutucusu"/>
          <p:cNvSpPr>
            <a:spLocks noGrp="1"/>
          </p:cNvSpPr>
          <p:nvPr>
            <p:ph type="dt" sz="half" idx="10"/>
          </p:nvPr>
        </p:nvSpPr>
        <p:spPr/>
        <p:txBody>
          <a:bodyPr/>
          <a:lstStyle>
            <a:lvl1pPr>
              <a:defRPr/>
            </a:lvl1pPr>
          </a:lstStyle>
          <a:p>
            <a:pPr>
              <a:defRPr/>
            </a:pPr>
            <a:fld id="{71153892-C826-443C-8410-4DDB8791881D}" type="datetimeFigureOut">
              <a:rPr lang="tr-TR"/>
              <a:pPr>
                <a:defRPr/>
              </a:pPr>
              <a:t>26.3.2014</a:t>
            </a:fld>
            <a:endParaRPr lang="tr-TR"/>
          </a:p>
        </p:txBody>
      </p:sp>
      <p:sp>
        <p:nvSpPr>
          <p:cNvPr id="5" name="2 Altbilgi Yer Tutucusu"/>
          <p:cNvSpPr>
            <a:spLocks noGrp="1"/>
          </p:cNvSpPr>
          <p:nvPr>
            <p:ph type="ftr" sz="quarter" idx="11"/>
          </p:nvPr>
        </p:nvSpPr>
        <p:spPr/>
        <p:txBody>
          <a:bodyPr/>
          <a:lstStyle>
            <a:lvl1pPr>
              <a:defRPr/>
            </a:lvl1pPr>
          </a:lstStyle>
          <a:p>
            <a:pPr>
              <a:defRPr/>
            </a:pPr>
            <a:endParaRPr lang="tr-TR"/>
          </a:p>
        </p:txBody>
      </p:sp>
      <p:sp>
        <p:nvSpPr>
          <p:cNvPr id="6" name="22 Slayt Numarası Yer Tutucusu"/>
          <p:cNvSpPr>
            <a:spLocks noGrp="1"/>
          </p:cNvSpPr>
          <p:nvPr>
            <p:ph type="sldNum" sz="quarter" idx="12"/>
          </p:nvPr>
        </p:nvSpPr>
        <p:spPr/>
        <p:txBody>
          <a:bodyPr/>
          <a:lstStyle>
            <a:lvl1pPr>
              <a:defRPr/>
            </a:lvl1pPr>
          </a:lstStyle>
          <a:p>
            <a:pPr>
              <a:defRPr/>
            </a:pPr>
            <a:fld id="{71D0488D-39E8-4228-93BC-B641D3D1373D}" type="slidenum">
              <a:rPr lang="tr-TR"/>
              <a:pPr>
                <a:defRPr/>
              </a:pPr>
              <a:t>‹#›</a:t>
            </a:fld>
            <a:endParaRPr lang="tr-T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2">
        <a:schemeClr val="bg2"/>
      </p:bgRef>
    </p:bg>
    <p:spTree>
      <p:nvGrpSpPr>
        <p:cNvPr id="1" name=""/>
        <p:cNvGrpSpPr/>
        <p:nvPr/>
      </p:nvGrpSpPr>
      <p:grpSpPr>
        <a:xfrm>
          <a:off x="0" y="0"/>
          <a:ext cx="0" cy="0"/>
          <a:chOff x="0" y="0"/>
          <a:chExt cx="0" cy="0"/>
        </a:xfrm>
      </p:grpSpPr>
      <p:sp>
        <p:nvSpPr>
          <p:cNvPr id="4" name="6 Serbest Form"/>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cs typeface="+mn-cs"/>
            </a:endParaRPr>
          </a:p>
        </p:txBody>
      </p:sp>
      <p:sp>
        <p:nvSpPr>
          <p:cNvPr id="5" name="7 Serbest Form"/>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cs typeface="+mn-cs"/>
            </a:endParaRPr>
          </a:p>
        </p:txBody>
      </p:sp>
      <p:sp>
        <p:nvSpPr>
          <p:cNvPr id="9" name="8 Başlık"/>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tr-TR" smtClean="0"/>
              <a:t>Asıl başlık stili için tıklatın</a:t>
            </a:r>
            <a:endParaRPr lang="en-US"/>
          </a:p>
        </p:txBody>
      </p:sp>
      <p:sp>
        <p:nvSpPr>
          <p:cNvPr id="17" name="16 Alt Başlık"/>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smtClean="0"/>
              <a:t>Asıl alt başlık stilini düzenlemek için tıklatın</a:t>
            </a:r>
            <a:endParaRPr lang="en-US"/>
          </a:p>
        </p:txBody>
      </p:sp>
      <p:sp>
        <p:nvSpPr>
          <p:cNvPr id="6" name="29 Veri Yer Tutucusu"/>
          <p:cNvSpPr>
            <a:spLocks noGrp="1"/>
          </p:cNvSpPr>
          <p:nvPr>
            <p:ph type="dt" sz="half" idx="10"/>
          </p:nvPr>
        </p:nvSpPr>
        <p:spPr/>
        <p:txBody>
          <a:bodyPr/>
          <a:lstStyle>
            <a:lvl1pPr>
              <a:defRPr/>
            </a:lvl1pPr>
          </a:lstStyle>
          <a:p>
            <a:pPr>
              <a:defRPr/>
            </a:pPr>
            <a:fld id="{72D2DBB1-585F-460B-81DC-128B9CBF4925}" type="datetimeFigureOut">
              <a:rPr lang="tr-TR"/>
              <a:pPr>
                <a:defRPr/>
              </a:pPr>
              <a:t>26.3.2014</a:t>
            </a:fld>
            <a:endParaRPr lang="tr-TR"/>
          </a:p>
        </p:txBody>
      </p:sp>
      <p:sp>
        <p:nvSpPr>
          <p:cNvPr id="7" name="18 Altbilgi Yer Tutucusu"/>
          <p:cNvSpPr>
            <a:spLocks noGrp="1"/>
          </p:cNvSpPr>
          <p:nvPr>
            <p:ph type="ftr" sz="quarter" idx="11"/>
          </p:nvPr>
        </p:nvSpPr>
        <p:spPr/>
        <p:txBody>
          <a:bodyPr/>
          <a:lstStyle>
            <a:lvl1pPr>
              <a:defRPr/>
            </a:lvl1pPr>
          </a:lstStyle>
          <a:p>
            <a:pPr>
              <a:defRPr/>
            </a:pPr>
            <a:endParaRPr lang="tr-TR"/>
          </a:p>
        </p:txBody>
      </p:sp>
      <p:sp>
        <p:nvSpPr>
          <p:cNvPr id="8" name="26 Slayt Numarası Yer Tutucusu"/>
          <p:cNvSpPr>
            <a:spLocks noGrp="1"/>
          </p:cNvSpPr>
          <p:nvPr>
            <p:ph type="sldNum" sz="quarter" idx="12"/>
          </p:nvPr>
        </p:nvSpPr>
        <p:spPr/>
        <p:txBody>
          <a:bodyPr/>
          <a:lstStyle>
            <a:lvl1pPr>
              <a:defRPr/>
            </a:lvl1pPr>
          </a:lstStyle>
          <a:p>
            <a:pPr>
              <a:defRPr/>
            </a:pPr>
            <a:fld id="{F802A468-A30A-4354-9149-C6CE39FF1B1E}" type="slidenum">
              <a:rPr lang="tr-TR"/>
              <a:pPr>
                <a:defRPr/>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lgn="l">
              <a:defRPr/>
            </a:lvl1pPr>
          </a:lstStyle>
          <a:p>
            <a:r>
              <a:rPr lang="tr-TR" smtClean="0"/>
              <a:t>Asıl başlık stili için tıklatın</a:t>
            </a:r>
            <a:endParaRPr lang="en-US"/>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9 Veri Yer Tutucusu"/>
          <p:cNvSpPr>
            <a:spLocks noGrp="1"/>
          </p:cNvSpPr>
          <p:nvPr>
            <p:ph type="dt" sz="half" idx="10"/>
          </p:nvPr>
        </p:nvSpPr>
        <p:spPr/>
        <p:txBody>
          <a:bodyPr/>
          <a:lstStyle>
            <a:lvl1pPr>
              <a:defRPr/>
            </a:lvl1pPr>
          </a:lstStyle>
          <a:p>
            <a:pPr>
              <a:defRPr/>
            </a:pPr>
            <a:fld id="{2787048A-6319-4618-BBD7-EC2493E3F979}" type="datetimeFigureOut">
              <a:rPr lang="tr-TR"/>
              <a:pPr>
                <a:defRPr/>
              </a:pPr>
              <a:t>26.3.2014</a:t>
            </a:fld>
            <a:endParaRPr lang="tr-TR"/>
          </a:p>
        </p:txBody>
      </p:sp>
      <p:sp>
        <p:nvSpPr>
          <p:cNvPr id="5" name="21 Altbilgi Yer Tutucusu"/>
          <p:cNvSpPr>
            <a:spLocks noGrp="1"/>
          </p:cNvSpPr>
          <p:nvPr>
            <p:ph type="ftr" sz="quarter" idx="11"/>
          </p:nvPr>
        </p:nvSpPr>
        <p:spPr/>
        <p:txBody>
          <a:bodyPr/>
          <a:lstStyle>
            <a:lvl1pPr>
              <a:defRPr/>
            </a:lvl1pPr>
          </a:lstStyle>
          <a:p>
            <a:pPr>
              <a:defRPr/>
            </a:pPr>
            <a:endParaRPr lang="tr-TR"/>
          </a:p>
        </p:txBody>
      </p:sp>
      <p:sp>
        <p:nvSpPr>
          <p:cNvPr id="6" name="17 Slayt Numarası Yer Tutucusu"/>
          <p:cNvSpPr>
            <a:spLocks noGrp="1"/>
          </p:cNvSpPr>
          <p:nvPr>
            <p:ph type="sldNum" sz="quarter" idx="12"/>
          </p:nvPr>
        </p:nvSpPr>
        <p:spPr/>
        <p:txBody>
          <a:bodyPr/>
          <a:lstStyle>
            <a:lvl1pPr>
              <a:defRPr/>
            </a:lvl1pPr>
          </a:lstStyle>
          <a:p>
            <a:pPr>
              <a:defRPr/>
            </a:pPr>
            <a:fld id="{D39979FF-C9B5-4288-B2DC-C61853FC7B59}" type="slidenum">
              <a:rPr lang="tr-TR"/>
              <a:pPr>
                <a:defRPr/>
              </a:pPr>
              <a:t>‹#›</a:t>
            </a:fld>
            <a:endParaRPr lang="tr-T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2">
        <a:schemeClr val="bg2"/>
      </p:bgRef>
    </p:bg>
    <p:spTree>
      <p:nvGrpSpPr>
        <p:cNvPr id="1" name=""/>
        <p:cNvGrpSpPr/>
        <p:nvPr/>
      </p:nvGrpSpPr>
      <p:grpSpPr>
        <a:xfrm>
          <a:off x="0" y="0"/>
          <a:ext cx="0" cy="0"/>
          <a:chOff x="0" y="0"/>
          <a:chExt cx="0" cy="0"/>
        </a:xfrm>
      </p:grpSpPr>
      <p:sp>
        <p:nvSpPr>
          <p:cNvPr id="4" name="6 Serbest Form"/>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cs typeface="+mn-cs"/>
            </a:endParaRPr>
          </a:p>
        </p:txBody>
      </p:sp>
      <p:sp>
        <p:nvSpPr>
          <p:cNvPr id="5" name="8 Serbest Form"/>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cs typeface="+mn-cs"/>
            </a:endParaRPr>
          </a:p>
        </p:txBody>
      </p:sp>
      <p:sp>
        <p:nvSpPr>
          <p:cNvPr id="2" name="1 Başlık"/>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tr-TR" smtClean="0"/>
              <a:t>Asıl başlık stili için tıklatın</a:t>
            </a:r>
            <a:endParaRPr lang="en-US"/>
          </a:p>
        </p:txBody>
      </p:sp>
      <p:sp>
        <p:nvSpPr>
          <p:cNvPr id="3" name="2 Metin Yer Tutucusu"/>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smtClean="0"/>
              <a:t>Asıl metin stillerini düzenlemek için tıklatın</a:t>
            </a:r>
          </a:p>
        </p:txBody>
      </p:sp>
      <p:sp>
        <p:nvSpPr>
          <p:cNvPr id="6" name="3 Veri Yer Tutucusu"/>
          <p:cNvSpPr>
            <a:spLocks noGrp="1"/>
          </p:cNvSpPr>
          <p:nvPr>
            <p:ph type="dt" sz="half" idx="10"/>
          </p:nvPr>
        </p:nvSpPr>
        <p:spPr/>
        <p:txBody>
          <a:bodyPr/>
          <a:lstStyle>
            <a:lvl1pPr>
              <a:defRPr/>
            </a:lvl1pPr>
          </a:lstStyle>
          <a:p>
            <a:pPr>
              <a:defRPr/>
            </a:pPr>
            <a:fld id="{CF2B35BF-818C-4027-9A29-4C38D7F8F9F6}" type="datetimeFigureOut">
              <a:rPr lang="tr-TR"/>
              <a:pPr>
                <a:defRPr/>
              </a:pPr>
              <a:t>26.3.2014</a:t>
            </a:fld>
            <a:endParaRPr lang="tr-TR"/>
          </a:p>
        </p:txBody>
      </p:sp>
      <p:sp>
        <p:nvSpPr>
          <p:cNvPr id="7" name="4 Altbilgi Yer Tutucusu"/>
          <p:cNvSpPr>
            <a:spLocks noGrp="1"/>
          </p:cNvSpPr>
          <p:nvPr>
            <p:ph type="ftr" sz="quarter" idx="11"/>
          </p:nvPr>
        </p:nvSpPr>
        <p:spPr/>
        <p:txBody>
          <a:bodyPr/>
          <a:lstStyle>
            <a:lvl1pPr>
              <a:defRPr/>
            </a:lvl1pPr>
          </a:lstStyle>
          <a:p>
            <a:pPr>
              <a:defRPr/>
            </a:pPr>
            <a:endParaRPr lang="tr-TR"/>
          </a:p>
        </p:txBody>
      </p:sp>
      <p:sp>
        <p:nvSpPr>
          <p:cNvPr id="8" name="5 Slayt Numarası Yer Tutucusu"/>
          <p:cNvSpPr>
            <a:spLocks noGrp="1"/>
          </p:cNvSpPr>
          <p:nvPr>
            <p:ph type="sldNum" sz="quarter" idx="12"/>
          </p:nvPr>
        </p:nvSpPr>
        <p:spPr/>
        <p:txBody>
          <a:bodyPr/>
          <a:lstStyle>
            <a:lvl1pPr>
              <a:defRPr/>
            </a:lvl1pPr>
          </a:lstStyle>
          <a:p>
            <a:pPr>
              <a:defRPr/>
            </a:pPr>
            <a:fld id="{F83677C6-3A5C-468E-A528-BDA9BD7C298E}" type="slidenum">
              <a:rPr lang="tr-TR"/>
              <a:pPr>
                <a:defRPr/>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7467600" cy="1143000"/>
          </a:xfrm>
        </p:spPr>
        <p:txBody>
          <a:bodyPr/>
          <a:lstStyle/>
          <a:p>
            <a:r>
              <a:rPr lang="tr-TR" smtClean="0"/>
              <a:t>Asıl başlık stili için tıklatın</a:t>
            </a:r>
            <a:endParaRPr lang="en-US"/>
          </a:p>
        </p:txBody>
      </p:sp>
      <p:sp>
        <p:nvSpPr>
          <p:cNvPr id="3" name="2 İçerik Yer Tutucusu"/>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İçerik Yer Tutucusu"/>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9 Veri Yer Tutucusu"/>
          <p:cNvSpPr>
            <a:spLocks noGrp="1"/>
          </p:cNvSpPr>
          <p:nvPr>
            <p:ph type="dt" sz="half" idx="10"/>
          </p:nvPr>
        </p:nvSpPr>
        <p:spPr/>
        <p:txBody>
          <a:bodyPr/>
          <a:lstStyle>
            <a:lvl1pPr>
              <a:defRPr/>
            </a:lvl1pPr>
          </a:lstStyle>
          <a:p>
            <a:pPr>
              <a:defRPr/>
            </a:pPr>
            <a:fld id="{D43494D4-26BE-40D2-936D-0A4890D90775}" type="datetimeFigureOut">
              <a:rPr lang="tr-TR"/>
              <a:pPr>
                <a:defRPr/>
              </a:pPr>
              <a:t>26.3.2014</a:t>
            </a:fld>
            <a:endParaRPr lang="tr-TR"/>
          </a:p>
        </p:txBody>
      </p:sp>
      <p:sp>
        <p:nvSpPr>
          <p:cNvPr id="6" name="21 Altbilgi Yer Tutucusu"/>
          <p:cNvSpPr>
            <a:spLocks noGrp="1"/>
          </p:cNvSpPr>
          <p:nvPr>
            <p:ph type="ftr" sz="quarter" idx="11"/>
          </p:nvPr>
        </p:nvSpPr>
        <p:spPr/>
        <p:txBody>
          <a:bodyPr/>
          <a:lstStyle>
            <a:lvl1pPr>
              <a:defRPr/>
            </a:lvl1pPr>
          </a:lstStyle>
          <a:p>
            <a:pPr>
              <a:defRPr/>
            </a:pPr>
            <a:endParaRPr lang="tr-TR"/>
          </a:p>
        </p:txBody>
      </p:sp>
      <p:sp>
        <p:nvSpPr>
          <p:cNvPr id="7" name="17 Slayt Numarası Yer Tutucusu"/>
          <p:cNvSpPr>
            <a:spLocks noGrp="1"/>
          </p:cNvSpPr>
          <p:nvPr>
            <p:ph type="sldNum" sz="quarter" idx="12"/>
          </p:nvPr>
        </p:nvSpPr>
        <p:spPr/>
        <p:txBody>
          <a:bodyPr/>
          <a:lstStyle>
            <a:lvl1pPr>
              <a:defRPr/>
            </a:lvl1pPr>
          </a:lstStyle>
          <a:p>
            <a:pPr>
              <a:defRPr/>
            </a:pPr>
            <a:fld id="{9A17C1E5-79BF-4F7C-882F-4287194EAB47}" type="slidenum">
              <a:rPr lang="tr-TR"/>
              <a:pPr>
                <a:defRPr/>
              </a:pPr>
              <a:t>‹#›</a:t>
            </a:fld>
            <a:endParaRPr lang="tr-T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8229600" cy="1143000"/>
          </a:xfrm>
        </p:spPr>
        <p:txBody>
          <a:bodyPr/>
          <a:lstStyle>
            <a:lvl1pPr>
              <a:defRPr/>
            </a:lvl1pPr>
          </a:lstStyle>
          <a:p>
            <a:r>
              <a:rPr lang="tr-TR" smtClean="0"/>
              <a:t>Asıl başlık stili için tıklatın</a:t>
            </a:r>
            <a:endParaRPr lang="en-US"/>
          </a:p>
        </p:txBody>
      </p:sp>
      <p:sp>
        <p:nvSpPr>
          <p:cNvPr id="3" name="2 Metin Yer Tutucusu"/>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4" name="3 Metin Yer Tutucusu"/>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5" name="4 İçerik Yer Tutucusu"/>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5 İçerik Yer Tutucusu"/>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6 Veri Yer Tutucusu"/>
          <p:cNvSpPr>
            <a:spLocks noGrp="1"/>
          </p:cNvSpPr>
          <p:nvPr>
            <p:ph type="dt" sz="half" idx="10"/>
          </p:nvPr>
        </p:nvSpPr>
        <p:spPr/>
        <p:txBody>
          <a:bodyPr/>
          <a:lstStyle>
            <a:lvl1pPr>
              <a:defRPr/>
            </a:lvl1pPr>
          </a:lstStyle>
          <a:p>
            <a:pPr>
              <a:defRPr/>
            </a:pPr>
            <a:fld id="{0311FF52-47AE-4F61-9FB5-1A9F3FBB5A64}" type="datetimeFigureOut">
              <a:rPr lang="tr-TR"/>
              <a:pPr>
                <a:defRPr/>
              </a:pPr>
              <a:t>26.3.2014</a:t>
            </a:fld>
            <a:endParaRPr lang="tr-TR"/>
          </a:p>
        </p:txBody>
      </p:sp>
      <p:sp>
        <p:nvSpPr>
          <p:cNvPr id="8" name="7 Altbilgi Yer Tutucusu"/>
          <p:cNvSpPr>
            <a:spLocks noGrp="1"/>
          </p:cNvSpPr>
          <p:nvPr>
            <p:ph type="ftr" sz="quarter" idx="11"/>
          </p:nvPr>
        </p:nvSpPr>
        <p:spPr/>
        <p:txBody>
          <a:bodyPr/>
          <a:lstStyle>
            <a:lvl1pPr>
              <a:defRPr/>
            </a:lvl1pPr>
          </a:lstStyle>
          <a:p>
            <a:pPr>
              <a:defRPr/>
            </a:pPr>
            <a:endParaRPr lang="tr-TR"/>
          </a:p>
        </p:txBody>
      </p:sp>
      <p:sp>
        <p:nvSpPr>
          <p:cNvPr id="9" name="8 Slayt Numarası Yer Tutucusu"/>
          <p:cNvSpPr>
            <a:spLocks noGrp="1"/>
          </p:cNvSpPr>
          <p:nvPr>
            <p:ph type="sldNum" sz="quarter" idx="12"/>
          </p:nvPr>
        </p:nvSpPr>
        <p:spPr/>
        <p:txBody>
          <a:bodyPr/>
          <a:lstStyle>
            <a:lvl1pPr>
              <a:defRPr/>
            </a:lvl1pPr>
          </a:lstStyle>
          <a:p>
            <a:pPr>
              <a:defRPr/>
            </a:pPr>
            <a:fld id="{A9BBC638-9235-4207-B442-454DB45DECEA}"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65EDC22B-01B5-4117-AA3A-71487F934716}" type="datetimeFigureOut">
              <a:rPr lang="tr-TR"/>
              <a:pPr>
                <a:defRPr/>
              </a:pPr>
              <a:t>26.3.2014</a:t>
            </a:fld>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pPr>
              <a:defRPr/>
            </a:pPr>
            <a:fld id="{348C2D77-D410-403E-AEB5-7695E7B3992B}" type="slidenum">
              <a:rPr lang="tr-TR"/>
              <a:pPr>
                <a:defRPr/>
              </a:pPr>
              <a:t>‹#›</a:t>
            </a:fld>
            <a:endParaRPr lang="tr-T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320"/>
            <a:ext cx="7470648" cy="1143000"/>
          </a:xfrm>
        </p:spPr>
        <p:txBody>
          <a:bodyPr/>
          <a:lstStyle>
            <a:lvl1pPr algn="l">
              <a:defRPr sz="4600"/>
            </a:lvl1pPr>
          </a:lstStyle>
          <a:p>
            <a:r>
              <a:rPr lang="tr-TR" smtClean="0"/>
              <a:t>Asıl başlık stili için tıklatın</a:t>
            </a:r>
            <a:endParaRPr lang="en-US"/>
          </a:p>
        </p:txBody>
      </p:sp>
      <p:sp>
        <p:nvSpPr>
          <p:cNvPr id="3" name="9 Veri Yer Tutucusu"/>
          <p:cNvSpPr>
            <a:spLocks noGrp="1"/>
          </p:cNvSpPr>
          <p:nvPr>
            <p:ph type="dt" sz="half" idx="10"/>
          </p:nvPr>
        </p:nvSpPr>
        <p:spPr/>
        <p:txBody>
          <a:bodyPr/>
          <a:lstStyle>
            <a:lvl1pPr>
              <a:defRPr/>
            </a:lvl1pPr>
          </a:lstStyle>
          <a:p>
            <a:pPr>
              <a:defRPr/>
            </a:pPr>
            <a:fld id="{E06BD2AF-8371-4EC9-8AB5-FFC968E0D389}" type="datetimeFigureOut">
              <a:rPr lang="tr-TR"/>
              <a:pPr>
                <a:defRPr/>
              </a:pPr>
              <a:t>26.3.2014</a:t>
            </a:fld>
            <a:endParaRPr lang="tr-TR"/>
          </a:p>
        </p:txBody>
      </p:sp>
      <p:sp>
        <p:nvSpPr>
          <p:cNvPr id="4" name="21 Altbilgi Yer Tutucusu"/>
          <p:cNvSpPr>
            <a:spLocks noGrp="1"/>
          </p:cNvSpPr>
          <p:nvPr>
            <p:ph type="ftr" sz="quarter" idx="11"/>
          </p:nvPr>
        </p:nvSpPr>
        <p:spPr/>
        <p:txBody>
          <a:bodyPr/>
          <a:lstStyle>
            <a:lvl1pPr>
              <a:defRPr/>
            </a:lvl1pPr>
          </a:lstStyle>
          <a:p>
            <a:pPr>
              <a:defRPr/>
            </a:pPr>
            <a:endParaRPr lang="tr-TR"/>
          </a:p>
        </p:txBody>
      </p:sp>
      <p:sp>
        <p:nvSpPr>
          <p:cNvPr id="5" name="17 Slayt Numarası Yer Tutucusu"/>
          <p:cNvSpPr>
            <a:spLocks noGrp="1"/>
          </p:cNvSpPr>
          <p:nvPr>
            <p:ph type="sldNum" sz="quarter" idx="12"/>
          </p:nvPr>
        </p:nvSpPr>
        <p:spPr/>
        <p:txBody>
          <a:bodyPr/>
          <a:lstStyle>
            <a:lvl1pPr>
              <a:defRPr/>
            </a:lvl1pPr>
          </a:lstStyle>
          <a:p>
            <a:pPr>
              <a:defRPr/>
            </a:pPr>
            <a:fld id="{A609AE2A-F7A9-43AE-943C-6DB642CAACE8}" type="slidenum">
              <a:rPr lang="tr-TR"/>
              <a:pPr>
                <a:defRPr/>
              </a:pPr>
              <a:t>‹#›</a:t>
            </a:fld>
            <a:endParaRPr lang="tr-T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9 Veri Yer Tutucusu"/>
          <p:cNvSpPr>
            <a:spLocks noGrp="1"/>
          </p:cNvSpPr>
          <p:nvPr>
            <p:ph type="dt" sz="half" idx="10"/>
          </p:nvPr>
        </p:nvSpPr>
        <p:spPr/>
        <p:txBody>
          <a:bodyPr/>
          <a:lstStyle>
            <a:lvl1pPr>
              <a:defRPr/>
            </a:lvl1pPr>
          </a:lstStyle>
          <a:p>
            <a:pPr>
              <a:defRPr/>
            </a:pPr>
            <a:fld id="{CE62D4B7-D4F7-4FB1-B135-C9E5958F1686}" type="datetimeFigureOut">
              <a:rPr lang="tr-TR"/>
              <a:pPr>
                <a:defRPr/>
              </a:pPr>
              <a:t>26.3.2014</a:t>
            </a:fld>
            <a:endParaRPr lang="tr-TR"/>
          </a:p>
        </p:txBody>
      </p:sp>
      <p:sp>
        <p:nvSpPr>
          <p:cNvPr id="3" name="21 Altbilgi Yer Tutucusu"/>
          <p:cNvSpPr>
            <a:spLocks noGrp="1"/>
          </p:cNvSpPr>
          <p:nvPr>
            <p:ph type="ftr" sz="quarter" idx="11"/>
          </p:nvPr>
        </p:nvSpPr>
        <p:spPr/>
        <p:txBody>
          <a:bodyPr/>
          <a:lstStyle>
            <a:lvl1pPr>
              <a:defRPr/>
            </a:lvl1pPr>
          </a:lstStyle>
          <a:p>
            <a:pPr>
              <a:defRPr/>
            </a:pPr>
            <a:endParaRPr lang="tr-TR"/>
          </a:p>
        </p:txBody>
      </p:sp>
      <p:sp>
        <p:nvSpPr>
          <p:cNvPr id="4" name="17 Slayt Numarası Yer Tutucusu"/>
          <p:cNvSpPr>
            <a:spLocks noGrp="1"/>
          </p:cNvSpPr>
          <p:nvPr>
            <p:ph type="sldNum" sz="quarter" idx="12"/>
          </p:nvPr>
        </p:nvSpPr>
        <p:spPr/>
        <p:txBody>
          <a:bodyPr/>
          <a:lstStyle>
            <a:lvl1pPr>
              <a:defRPr/>
            </a:lvl1pPr>
          </a:lstStyle>
          <a:p>
            <a:pPr>
              <a:defRPr/>
            </a:pPr>
            <a:fld id="{2196E8A1-5300-4A73-8DF1-D771A0275F5E}" type="slidenum">
              <a:rPr lang="tr-TR"/>
              <a:pPr>
                <a:defRPr/>
              </a:pPr>
              <a:t>‹#›</a:t>
            </a:fld>
            <a:endParaRPr lang="tr-T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tr-TR" smtClean="0"/>
              <a:t>Asıl başlık stili için tıklatın</a:t>
            </a:r>
            <a:endParaRPr lang="en-US"/>
          </a:p>
        </p:txBody>
      </p:sp>
      <p:sp>
        <p:nvSpPr>
          <p:cNvPr id="3" name="2 Metin Yer Tutucusu"/>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tr-TR" smtClean="0"/>
              <a:t>Asıl metin stillerini düzenlemek için tıklatın</a:t>
            </a:r>
          </a:p>
        </p:txBody>
      </p:sp>
      <p:sp>
        <p:nvSpPr>
          <p:cNvPr id="4" name="3 İçerik Yer Tutucusu"/>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4 Veri Yer Tutucusu"/>
          <p:cNvSpPr>
            <a:spLocks noGrp="1"/>
          </p:cNvSpPr>
          <p:nvPr>
            <p:ph type="dt" sz="half" idx="10"/>
          </p:nvPr>
        </p:nvSpPr>
        <p:spPr/>
        <p:txBody>
          <a:bodyPr/>
          <a:lstStyle>
            <a:lvl1pPr>
              <a:defRPr/>
            </a:lvl1pPr>
          </a:lstStyle>
          <a:p>
            <a:pPr>
              <a:defRPr/>
            </a:pPr>
            <a:fld id="{3CBDE5EF-BDF0-49C4-956E-DD0DCE7ACCDD}" type="datetimeFigureOut">
              <a:rPr lang="tr-TR"/>
              <a:pPr>
                <a:defRPr/>
              </a:pPr>
              <a:t>26.3.2014</a:t>
            </a:fld>
            <a:endParaRPr lang="tr-TR"/>
          </a:p>
        </p:txBody>
      </p:sp>
      <p:sp>
        <p:nvSpPr>
          <p:cNvPr id="6" name="5 Altbilgi Yer Tutucusu"/>
          <p:cNvSpPr>
            <a:spLocks noGrp="1"/>
          </p:cNvSpPr>
          <p:nvPr>
            <p:ph type="ftr" sz="quarter" idx="11"/>
          </p:nvPr>
        </p:nvSpPr>
        <p:spPr/>
        <p:txBody>
          <a:bodyPr/>
          <a:lstStyle>
            <a:lvl1pPr>
              <a:defRPr/>
            </a:lvl1pPr>
          </a:lstStyle>
          <a:p>
            <a:pPr>
              <a:defRPr/>
            </a:pPr>
            <a:endParaRPr lang="tr-TR"/>
          </a:p>
        </p:txBody>
      </p:sp>
      <p:sp>
        <p:nvSpPr>
          <p:cNvPr id="7" name="6 Slayt Numarası Yer Tutucusu"/>
          <p:cNvSpPr>
            <a:spLocks noGrp="1"/>
          </p:cNvSpPr>
          <p:nvPr>
            <p:ph type="sldNum" sz="quarter" idx="12"/>
          </p:nvPr>
        </p:nvSpPr>
        <p:spPr>
          <a:xfrm>
            <a:off x="8156575" y="6421438"/>
            <a:ext cx="762000" cy="365125"/>
          </a:xfrm>
        </p:spPr>
        <p:txBody>
          <a:bodyPr/>
          <a:lstStyle>
            <a:lvl1pPr>
              <a:defRPr/>
            </a:lvl1pPr>
          </a:lstStyle>
          <a:p>
            <a:pPr>
              <a:defRPr/>
            </a:pPr>
            <a:fld id="{8C26D307-311A-4CBF-8A5A-9C440C7697D1}" type="slidenum">
              <a:rPr lang="tr-TR"/>
              <a:pPr>
                <a:defRPr/>
              </a:pPr>
              <a:t>‹#›</a:t>
            </a:fld>
            <a:endParaRPr lang="tr-T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tr-TR" smtClean="0"/>
              <a:t>Asıl başlık stili için tıklatın</a:t>
            </a:r>
            <a:endParaRPr lang="en-US"/>
          </a:p>
        </p:txBody>
      </p:sp>
      <p:sp>
        <p:nvSpPr>
          <p:cNvPr id="3" name="2 Resim Yer Tutucusu"/>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tr-TR" noProof="0" smtClean="0"/>
              <a:t>Resim eklemek için simgeyi tıklatın</a:t>
            </a:r>
            <a:endParaRPr lang="en-US" noProof="0" dirty="0"/>
          </a:p>
        </p:txBody>
      </p:sp>
      <p:sp>
        <p:nvSpPr>
          <p:cNvPr id="4" name="3 Metin Yer Tutucusu"/>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a:defRPr/>
            </a:lvl1pPr>
          </a:lstStyle>
          <a:p>
            <a:pPr>
              <a:defRPr/>
            </a:pPr>
            <a:fld id="{B8B4BF8E-CDA7-4BE1-AB96-7CAFDA184AEA}" type="datetimeFigureOut">
              <a:rPr lang="tr-TR"/>
              <a:pPr>
                <a:defRPr/>
              </a:pPr>
              <a:t>26.3.2014</a:t>
            </a:fld>
            <a:endParaRPr lang="tr-TR"/>
          </a:p>
        </p:txBody>
      </p:sp>
      <p:sp>
        <p:nvSpPr>
          <p:cNvPr id="6" name="5 Altbilgi Yer Tutucusu"/>
          <p:cNvSpPr>
            <a:spLocks noGrp="1"/>
          </p:cNvSpPr>
          <p:nvPr>
            <p:ph type="ftr" sz="quarter" idx="11"/>
          </p:nvPr>
        </p:nvSpPr>
        <p:spPr/>
        <p:txBody>
          <a:bodyPr/>
          <a:lstStyle>
            <a:lvl1pPr>
              <a:defRPr/>
            </a:lvl1pPr>
          </a:lstStyle>
          <a:p>
            <a:pPr>
              <a:defRPr/>
            </a:pPr>
            <a:endParaRPr lang="tr-TR"/>
          </a:p>
        </p:txBody>
      </p:sp>
      <p:sp>
        <p:nvSpPr>
          <p:cNvPr id="7" name="6 Slayt Numarası Yer Tutucusu"/>
          <p:cNvSpPr>
            <a:spLocks noGrp="1"/>
          </p:cNvSpPr>
          <p:nvPr>
            <p:ph type="sldNum" sz="quarter" idx="12"/>
          </p:nvPr>
        </p:nvSpPr>
        <p:spPr/>
        <p:txBody>
          <a:bodyPr/>
          <a:lstStyle>
            <a:lvl1pPr>
              <a:defRPr/>
            </a:lvl1pPr>
          </a:lstStyle>
          <a:p>
            <a:pPr>
              <a:defRPr/>
            </a:pPr>
            <a:fld id="{3296342F-8C2F-4232-A0A5-13EA43A85C5D}" type="slidenum">
              <a:rPr lang="tr-TR"/>
              <a:pPr>
                <a:defRPr/>
              </a:pPr>
              <a:t>‹#›</a:t>
            </a:fld>
            <a:endParaRPr lang="tr-T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9 Veri Yer Tutucusu"/>
          <p:cNvSpPr>
            <a:spLocks noGrp="1"/>
          </p:cNvSpPr>
          <p:nvPr>
            <p:ph type="dt" sz="half" idx="10"/>
          </p:nvPr>
        </p:nvSpPr>
        <p:spPr/>
        <p:txBody>
          <a:bodyPr/>
          <a:lstStyle>
            <a:lvl1pPr>
              <a:defRPr/>
            </a:lvl1pPr>
          </a:lstStyle>
          <a:p>
            <a:pPr>
              <a:defRPr/>
            </a:pPr>
            <a:fld id="{C712BC14-D1CE-48BC-B516-72BFD3DACE7B}" type="datetimeFigureOut">
              <a:rPr lang="tr-TR"/>
              <a:pPr>
                <a:defRPr/>
              </a:pPr>
              <a:t>26.3.2014</a:t>
            </a:fld>
            <a:endParaRPr lang="tr-TR"/>
          </a:p>
        </p:txBody>
      </p:sp>
      <p:sp>
        <p:nvSpPr>
          <p:cNvPr id="5" name="21 Altbilgi Yer Tutucusu"/>
          <p:cNvSpPr>
            <a:spLocks noGrp="1"/>
          </p:cNvSpPr>
          <p:nvPr>
            <p:ph type="ftr" sz="quarter" idx="11"/>
          </p:nvPr>
        </p:nvSpPr>
        <p:spPr/>
        <p:txBody>
          <a:bodyPr/>
          <a:lstStyle>
            <a:lvl1pPr>
              <a:defRPr/>
            </a:lvl1pPr>
          </a:lstStyle>
          <a:p>
            <a:pPr>
              <a:defRPr/>
            </a:pPr>
            <a:endParaRPr lang="tr-TR"/>
          </a:p>
        </p:txBody>
      </p:sp>
      <p:sp>
        <p:nvSpPr>
          <p:cNvPr id="6" name="17 Slayt Numarası Yer Tutucusu"/>
          <p:cNvSpPr>
            <a:spLocks noGrp="1"/>
          </p:cNvSpPr>
          <p:nvPr>
            <p:ph type="sldNum" sz="quarter" idx="12"/>
          </p:nvPr>
        </p:nvSpPr>
        <p:spPr/>
        <p:txBody>
          <a:bodyPr/>
          <a:lstStyle>
            <a:lvl1pPr>
              <a:defRPr/>
            </a:lvl1pPr>
          </a:lstStyle>
          <a:p>
            <a:pPr>
              <a:defRPr/>
            </a:pPr>
            <a:fld id="{4A470A7D-7CA4-4596-9A1B-4B9BF35BD0A3}" type="slidenum">
              <a:rPr lang="tr-TR"/>
              <a:pPr>
                <a:defRPr/>
              </a:pPr>
              <a:t>‹#›</a:t>
            </a:fld>
            <a:endParaRPr lang="tr-T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9 Veri Yer Tutucusu"/>
          <p:cNvSpPr>
            <a:spLocks noGrp="1"/>
          </p:cNvSpPr>
          <p:nvPr>
            <p:ph type="dt" sz="half" idx="10"/>
          </p:nvPr>
        </p:nvSpPr>
        <p:spPr/>
        <p:txBody>
          <a:bodyPr/>
          <a:lstStyle>
            <a:lvl1pPr>
              <a:defRPr/>
            </a:lvl1pPr>
          </a:lstStyle>
          <a:p>
            <a:pPr>
              <a:defRPr/>
            </a:pPr>
            <a:fld id="{7C8388BD-FDD0-4E7D-879B-069601E66837}" type="datetimeFigureOut">
              <a:rPr lang="tr-TR"/>
              <a:pPr>
                <a:defRPr/>
              </a:pPr>
              <a:t>26.3.2014</a:t>
            </a:fld>
            <a:endParaRPr lang="tr-TR"/>
          </a:p>
        </p:txBody>
      </p:sp>
      <p:sp>
        <p:nvSpPr>
          <p:cNvPr id="5" name="21 Altbilgi Yer Tutucusu"/>
          <p:cNvSpPr>
            <a:spLocks noGrp="1"/>
          </p:cNvSpPr>
          <p:nvPr>
            <p:ph type="ftr" sz="quarter" idx="11"/>
          </p:nvPr>
        </p:nvSpPr>
        <p:spPr/>
        <p:txBody>
          <a:bodyPr/>
          <a:lstStyle>
            <a:lvl1pPr>
              <a:defRPr/>
            </a:lvl1pPr>
          </a:lstStyle>
          <a:p>
            <a:pPr>
              <a:defRPr/>
            </a:pPr>
            <a:endParaRPr lang="tr-TR"/>
          </a:p>
        </p:txBody>
      </p:sp>
      <p:sp>
        <p:nvSpPr>
          <p:cNvPr id="6" name="17 Slayt Numarası Yer Tutucusu"/>
          <p:cNvSpPr>
            <a:spLocks noGrp="1"/>
          </p:cNvSpPr>
          <p:nvPr>
            <p:ph type="sldNum" sz="quarter" idx="12"/>
          </p:nvPr>
        </p:nvSpPr>
        <p:spPr/>
        <p:txBody>
          <a:bodyPr/>
          <a:lstStyle>
            <a:lvl1pPr>
              <a:defRPr/>
            </a:lvl1pPr>
          </a:lstStyle>
          <a:p>
            <a:pPr>
              <a:defRPr/>
            </a:pPr>
            <a:fld id="{35EA6287-14AD-4D5D-B3B7-2656CBFFFFA8}" type="slidenum">
              <a:rPr lang="tr-TR"/>
              <a:pPr>
                <a:defRPr/>
              </a:pPr>
              <a:t>‹#›</a:t>
            </a:fld>
            <a:endParaRPr lang="tr-T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2"/>
      </p:bgRef>
    </p:bg>
    <p:spTree>
      <p:nvGrpSpPr>
        <p:cNvPr id="1" name=""/>
        <p:cNvGrpSpPr/>
        <p:nvPr/>
      </p:nvGrpSpPr>
      <p:grpSpPr>
        <a:xfrm>
          <a:off x="0" y="0"/>
          <a:ext cx="0" cy="0"/>
          <a:chOff x="0" y="0"/>
          <a:chExt cx="0" cy="0"/>
        </a:xfrm>
      </p:grpSpPr>
      <p:sp>
        <p:nvSpPr>
          <p:cNvPr id="4" name="6 Dikdörtgen"/>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9 Dikdörtgen"/>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10 Dikdörtgen"/>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7 Başlık"/>
          <p:cNvSpPr>
            <a:spLocks noGrp="1"/>
          </p:cNvSpPr>
          <p:nvPr>
            <p:ph type="ctrTitle"/>
          </p:nvPr>
        </p:nvSpPr>
        <p:spPr>
          <a:xfrm>
            <a:off x="2362200" y="4038600"/>
            <a:ext cx="6477000" cy="1828800"/>
          </a:xfrm>
        </p:spPr>
        <p:txBody>
          <a:bodyPr anchor="b"/>
          <a:lstStyle>
            <a:lvl1pPr>
              <a:defRPr cap="all" baseline="0"/>
            </a:lvl1pPr>
          </a:lstStyle>
          <a:p>
            <a:r>
              <a:rPr lang="tr-TR" smtClean="0"/>
              <a:t>Asıl başlık stili için tıklatın</a:t>
            </a:r>
            <a:endParaRPr lang="en-US"/>
          </a:p>
        </p:txBody>
      </p:sp>
      <p:sp>
        <p:nvSpPr>
          <p:cNvPr id="9" name="8 Alt Başlık"/>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smtClean="0"/>
              <a:t>Asıl alt başlık stilini düzenlemek için tıklatın</a:t>
            </a:r>
            <a:endParaRPr lang="en-US"/>
          </a:p>
        </p:txBody>
      </p:sp>
      <p:sp>
        <p:nvSpPr>
          <p:cNvPr id="7" name="27 Veri Yer Tutucusu"/>
          <p:cNvSpPr>
            <a:spLocks noGrp="1"/>
          </p:cNvSpPr>
          <p:nvPr>
            <p:ph type="dt" sz="half" idx="10"/>
          </p:nvPr>
        </p:nvSpPr>
        <p:spPr>
          <a:xfrm>
            <a:off x="76200" y="6069013"/>
            <a:ext cx="2057400" cy="685800"/>
          </a:xfrm>
        </p:spPr>
        <p:txBody>
          <a:bodyPr>
            <a:noAutofit/>
          </a:bodyPr>
          <a:lstStyle>
            <a:lvl1pPr algn="ctr">
              <a:defRPr sz="2000" smtClean="0">
                <a:solidFill>
                  <a:srgbClr val="FFFFFF"/>
                </a:solidFill>
              </a:defRPr>
            </a:lvl1pPr>
          </a:lstStyle>
          <a:p>
            <a:pPr>
              <a:defRPr/>
            </a:pPr>
            <a:fld id="{40EEE251-5671-433B-82A2-0CD27B74D1BA}" type="datetimeFigureOut">
              <a:rPr lang="tr-TR"/>
              <a:pPr>
                <a:defRPr/>
              </a:pPr>
              <a:t>26.3.2014</a:t>
            </a:fld>
            <a:endParaRPr lang="tr-TR"/>
          </a:p>
        </p:txBody>
      </p:sp>
      <p:sp>
        <p:nvSpPr>
          <p:cNvPr id="10" name="16 Altbilgi Yer Tutucusu"/>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tr-TR"/>
          </a:p>
        </p:txBody>
      </p:sp>
      <p:sp>
        <p:nvSpPr>
          <p:cNvPr id="11" name="28 Slayt Numarası Yer Tutucusu"/>
          <p:cNvSpPr>
            <a:spLocks noGrp="1"/>
          </p:cNvSpPr>
          <p:nvPr>
            <p:ph type="sldNum" sz="quarter" idx="12"/>
          </p:nvPr>
        </p:nvSpPr>
        <p:spPr>
          <a:xfrm>
            <a:off x="8001000" y="228600"/>
            <a:ext cx="838200" cy="381000"/>
          </a:xfrm>
        </p:spPr>
        <p:txBody>
          <a:bodyPr/>
          <a:lstStyle>
            <a:lvl1pPr>
              <a:defRPr smtClean="0">
                <a:solidFill>
                  <a:schemeClr val="tx2"/>
                </a:solidFill>
              </a:defRPr>
            </a:lvl1pPr>
          </a:lstStyle>
          <a:p>
            <a:pPr>
              <a:defRPr/>
            </a:pPr>
            <a:fld id="{3BB26FF0-8097-4826-8BB5-F55A70452291}" type="slidenum">
              <a:rPr lang="tr-TR"/>
              <a:pPr>
                <a:defRPr/>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12648" y="228600"/>
            <a:ext cx="8153400" cy="990600"/>
          </a:xfrm>
        </p:spPr>
        <p:txBody>
          <a:bodyPr/>
          <a:lstStyle/>
          <a:p>
            <a:r>
              <a:rPr lang="tr-TR" smtClean="0"/>
              <a:t>Asıl başlık stili için tıklatın</a:t>
            </a:r>
            <a:endParaRPr lang="en-US"/>
          </a:p>
        </p:txBody>
      </p:sp>
      <p:sp>
        <p:nvSpPr>
          <p:cNvPr id="8" name="7 İçerik Yer Tutucusu"/>
          <p:cNvSpPr>
            <a:spLocks noGrp="1"/>
          </p:cNvSpPr>
          <p:nvPr>
            <p:ph sz="quarter" idx="1"/>
          </p:nvPr>
        </p:nvSpPr>
        <p:spPr>
          <a:xfrm>
            <a:off x="612648" y="1600200"/>
            <a:ext cx="8153400" cy="4495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13 Veri Yer Tutucusu"/>
          <p:cNvSpPr>
            <a:spLocks noGrp="1"/>
          </p:cNvSpPr>
          <p:nvPr>
            <p:ph type="dt" sz="half" idx="10"/>
          </p:nvPr>
        </p:nvSpPr>
        <p:spPr/>
        <p:txBody>
          <a:bodyPr/>
          <a:lstStyle>
            <a:lvl1pPr>
              <a:defRPr/>
            </a:lvl1pPr>
          </a:lstStyle>
          <a:p>
            <a:pPr>
              <a:defRPr/>
            </a:pPr>
            <a:fld id="{DA5E1648-799D-4198-9AE1-6246F578EACA}" type="datetimeFigureOut">
              <a:rPr lang="tr-TR"/>
              <a:pPr>
                <a:defRPr/>
              </a:pPr>
              <a:t>26.3.2014</a:t>
            </a:fld>
            <a:endParaRPr lang="tr-TR"/>
          </a:p>
        </p:txBody>
      </p:sp>
      <p:sp>
        <p:nvSpPr>
          <p:cNvPr id="5" name="2 Altbilgi Yer Tutucusu"/>
          <p:cNvSpPr>
            <a:spLocks noGrp="1"/>
          </p:cNvSpPr>
          <p:nvPr>
            <p:ph type="ftr" sz="quarter" idx="11"/>
          </p:nvPr>
        </p:nvSpPr>
        <p:spPr/>
        <p:txBody>
          <a:bodyPr/>
          <a:lstStyle>
            <a:lvl1pPr>
              <a:defRPr/>
            </a:lvl1pPr>
          </a:lstStyle>
          <a:p>
            <a:pPr>
              <a:defRPr/>
            </a:pPr>
            <a:endParaRPr lang="tr-TR"/>
          </a:p>
        </p:txBody>
      </p:sp>
      <p:sp>
        <p:nvSpPr>
          <p:cNvPr id="6" name="22 Slayt Numarası Yer Tutucusu"/>
          <p:cNvSpPr>
            <a:spLocks noGrp="1"/>
          </p:cNvSpPr>
          <p:nvPr>
            <p:ph type="sldNum" sz="quarter" idx="12"/>
          </p:nvPr>
        </p:nvSpPr>
        <p:spPr/>
        <p:txBody>
          <a:bodyPr/>
          <a:lstStyle>
            <a:lvl1pPr>
              <a:defRPr/>
            </a:lvl1pPr>
          </a:lstStyle>
          <a:p>
            <a:pPr>
              <a:defRPr/>
            </a:pPr>
            <a:fld id="{6A525B36-73BB-4454-87FC-7011D22F4902}" type="slidenum">
              <a:rPr lang="tr-TR"/>
              <a:pPr>
                <a:defRPr/>
              </a:pPr>
              <a:t>‹#›</a:t>
            </a:fld>
            <a:endParaRPr lang="tr-T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1"/>
      </p:bgRef>
    </p:bg>
    <p:spTree>
      <p:nvGrpSpPr>
        <p:cNvPr id="1" name=""/>
        <p:cNvGrpSpPr/>
        <p:nvPr/>
      </p:nvGrpSpPr>
      <p:grpSpPr>
        <a:xfrm>
          <a:off x="0" y="0"/>
          <a:ext cx="0" cy="0"/>
          <a:chOff x="0" y="0"/>
          <a:chExt cx="0" cy="0"/>
        </a:xfrm>
      </p:grpSpPr>
      <p:sp>
        <p:nvSpPr>
          <p:cNvPr id="4" name="6 Dikdörtgen"/>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7 Dikdörtgen"/>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8 Dikdörtgen"/>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2 Metin Yer Tutucusu"/>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smtClean="0"/>
              <a:t>Asıl metin stillerini düzenlemek için tıklatın</a:t>
            </a:r>
          </a:p>
        </p:txBody>
      </p:sp>
      <p:sp>
        <p:nvSpPr>
          <p:cNvPr id="2" name="1 Başlık"/>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tr-TR" smtClean="0"/>
              <a:t>Asıl başlık stili için tıklatın</a:t>
            </a:r>
            <a:endParaRPr lang="en-US"/>
          </a:p>
        </p:txBody>
      </p:sp>
      <p:sp>
        <p:nvSpPr>
          <p:cNvPr id="7" name="11 Veri Yer Tutucusu"/>
          <p:cNvSpPr>
            <a:spLocks noGrp="1"/>
          </p:cNvSpPr>
          <p:nvPr>
            <p:ph type="dt" sz="half" idx="10"/>
          </p:nvPr>
        </p:nvSpPr>
        <p:spPr/>
        <p:txBody>
          <a:bodyPr/>
          <a:lstStyle>
            <a:lvl1pPr>
              <a:defRPr/>
            </a:lvl1pPr>
          </a:lstStyle>
          <a:p>
            <a:pPr>
              <a:defRPr/>
            </a:pPr>
            <a:fld id="{734ABD8F-309F-4F99-9ADF-9272D3111D79}" type="datetimeFigureOut">
              <a:rPr lang="tr-TR"/>
              <a:pPr>
                <a:defRPr/>
              </a:pPr>
              <a:t>26.3.2014</a:t>
            </a:fld>
            <a:endParaRPr lang="tr-TR"/>
          </a:p>
        </p:txBody>
      </p:sp>
      <p:sp>
        <p:nvSpPr>
          <p:cNvPr id="8" name="12 Slayt Numarası Yer Tutucusu"/>
          <p:cNvSpPr>
            <a:spLocks noGrp="1"/>
          </p:cNvSpPr>
          <p:nvPr>
            <p:ph type="sldNum" sz="quarter" idx="11"/>
          </p:nvPr>
        </p:nvSpPr>
        <p:spPr>
          <a:xfrm>
            <a:off x="0" y="1752600"/>
            <a:ext cx="1295400" cy="701675"/>
          </a:xfrm>
        </p:spPr>
        <p:txBody>
          <a:bodyPr>
            <a:noAutofit/>
          </a:bodyPr>
          <a:lstStyle>
            <a:lvl1pPr>
              <a:defRPr sz="2400" smtClean="0">
                <a:solidFill>
                  <a:srgbClr val="FFFFFF"/>
                </a:solidFill>
              </a:defRPr>
            </a:lvl1pPr>
          </a:lstStyle>
          <a:p>
            <a:pPr>
              <a:defRPr/>
            </a:pPr>
            <a:fld id="{AAC524A4-39BA-4126-9D26-25F36D1EACD8}" type="slidenum">
              <a:rPr lang="tr-TR"/>
              <a:pPr>
                <a:defRPr/>
              </a:pPr>
              <a:t>‹#›</a:t>
            </a:fld>
            <a:endParaRPr lang="tr-TR"/>
          </a:p>
        </p:txBody>
      </p:sp>
      <p:sp>
        <p:nvSpPr>
          <p:cNvPr id="9" name="13 Altbilgi Yer Tutucusu"/>
          <p:cNvSpPr>
            <a:spLocks noGrp="1"/>
          </p:cNvSpPr>
          <p:nvPr>
            <p:ph type="ftr" sz="quarter" idx="12"/>
          </p:nvPr>
        </p:nvSpPr>
        <p:spPr/>
        <p:txBody>
          <a:bodyPr/>
          <a:lstStyle>
            <a:lvl1pPr>
              <a:defRPr/>
            </a:lvl1pPr>
          </a:lstStyle>
          <a:p>
            <a:pPr>
              <a:defRPr/>
            </a:pPr>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9" name="8 İçerik Yer Tutucusu"/>
          <p:cNvSpPr>
            <a:spLocks noGrp="1"/>
          </p:cNvSpPr>
          <p:nvPr>
            <p:ph sz="quarter" idx="1"/>
          </p:nvPr>
        </p:nvSpPr>
        <p:spPr>
          <a:xfrm>
            <a:off x="609600" y="1589567"/>
            <a:ext cx="3886200" cy="45720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10 İçerik Yer Tutucusu"/>
          <p:cNvSpPr>
            <a:spLocks noGrp="1"/>
          </p:cNvSpPr>
          <p:nvPr>
            <p:ph sz="quarter" idx="2"/>
          </p:nvPr>
        </p:nvSpPr>
        <p:spPr>
          <a:xfrm>
            <a:off x="4844901" y="1589567"/>
            <a:ext cx="3886200" cy="45720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7 Veri Yer Tutucusu"/>
          <p:cNvSpPr>
            <a:spLocks noGrp="1"/>
          </p:cNvSpPr>
          <p:nvPr>
            <p:ph type="dt" sz="half" idx="10"/>
          </p:nvPr>
        </p:nvSpPr>
        <p:spPr/>
        <p:txBody>
          <a:bodyPr rtlCol="0"/>
          <a:lstStyle>
            <a:lvl1pPr>
              <a:defRPr/>
            </a:lvl1pPr>
          </a:lstStyle>
          <a:p>
            <a:pPr>
              <a:defRPr/>
            </a:pPr>
            <a:fld id="{8F4485FD-1D0F-4523-8DE3-CB28166147D9}" type="datetimeFigureOut">
              <a:rPr lang="tr-TR"/>
              <a:pPr>
                <a:defRPr/>
              </a:pPr>
              <a:t>26.3.2014</a:t>
            </a:fld>
            <a:endParaRPr lang="tr-TR"/>
          </a:p>
        </p:txBody>
      </p:sp>
      <p:sp>
        <p:nvSpPr>
          <p:cNvPr id="6" name="9 Slayt Numarası Yer Tutucusu"/>
          <p:cNvSpPr>
            <a:spLocks noGrp="1"/>
          </p:cNvSpPr>
          <p:nvPr>
            <p:ph type="sldNum" sz="quarter" idx="11"/>
          </p:nvPr>
        </p:nvSpPr>
        <p:spPr/>
        <p:txBody>
          <a:bodyPr rtlCol="0"/>
          <a:lstStyle>
            <a:lvl1pPr>
              <a:defRPr/>
            </a:lvl1pPr>
          </a:lstStyle>
          <a:p>
            <a:pPr>
              <a:defRPr/>
            </a:pPr>
            <a:fld id="{CBFF0983-FFED-4EE7-AAA6-5421E7AAB151}" type="slidenum">
              <a:rPr lang="tr-TR"/>
              <a:pPr>
                <a:defRPr/>
              </a:pPr>
              <a:t>‹#›</a:t>
            </a:fld>
            <a:endParaRPr lang="tr-TR"/>
          </a:p>
        </p:txBody>
      </p:sp>
      <p:sp>
        <p:nvSpPr>
          <p:cNvPr id="7" name="11 Altbilgi Yer Tutucusu"/>
          <p:cNvSpPr>
            <a:spLocks noGrp="1"/>
          </p:cNvSpPr>
          <p:nvPr>
            <p:ph type="ftr" sz="quarter" idx="12"/>
          </p:nvPr>
        </p:nvSpPr>
        <p:spPr/>
        <p:txBody>
          <a:bodyPr rtlCol="0"/>
          <a:lstStyle>
            <a:lvl1pPr>
              <a:defRPr/>
            </a:lvl1pPr>
          </a:lstStyle>
          <a:p>
            <a:pPr>
              <a:defRPr/>
            </a:pPr>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9D5ADB04-BD09-465A-818E-73C915240452}" type="datetimeFigureOut">
              <a:rPr lang="tr-TR"/>
              <a:pPr>
                <a:defRPr/>
              </a:pPr>
              <a:t>26.3.2014</a:t>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pPr>
              <a:defRPr/>
            </a:pPr>
            <a:fld id="{0D8FC6D1-328A-4F30-BA6E-ABC146829FDB}" type="slidenum">
              <a:rPr lang="tr-TR"/>
              <a:pPr>
                <a:defRPr/>
              </a:pPr>
              <a:t>‹#›</a:t>
            </a:fld>
            <a:endParaRPr lang="tr-T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533400" y="273050"/>
            <a:ext cx="8153400" cy="869950"/>
          </a:xfrm>
        </p:spPr>
        <p:txBody>
          <a:bodyPr/>
          <a:lstStyle>
            <a:lvl1pPr>
              <a:defRPr/>
            </a:lvl1pPr>
          </a:lstStyle>
          <a:p>
            <a:r>
              <a:rPr lang="tr-TR" smtClean="0"/>
              <a:t>Asıl başlık stili için tıklatın</a:t>
            </a:r>
            <a:endParaRPr lang="en-US"/>
          </a:p>
        </p:txBody>
      </p:sp>
      <p:sp>
        <p:nvSpPr>
          <p:cNvPr id="11" name="10 İçerik Yer Tutucusu"/>
          <p:cNvSpPr>
            <a:spLocks noGrp="1"/>
          </p:cNvSpPr>
          <p:nvPr>
            <p:ph sz="quarter" idx="2"/>
          </p:nvPr>
        </p:nvSpPr>
        <p:spPr>
          <a:xfrm>
            <a:off x="609600" y="2438400"/>
            <a:ext cx="3886200" cy="35814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3" name="12 İçerik Yer Tutucusu"/>
          <p:cNvSpPr>
            <a:spLocks noGrp="1"/>
          </p:cNvSpPr>
          <p:nvPr>
            <p:ph sz="quarter" idx="4"/>
          </p:nvPr>
        </p:nvSpPr>
        <p:spPr>
          <a:xfrm>
            <a:off x="4800600" y="2438400"/>
            <a:ext cx="3886200" cy="35814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6" name="15 Metin Yer Tutucusu"/>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tr-TR" smtClean="0"/>
              <a:t>Asıl metin stillerini düzenlemek için tıklatın</a:t>
            </a:r>
          </a:p>
        </p:txBody>
      </p:sp>
      <p:sp>
        <p:nvSpPr>
          <p:cNvPr id="15" name="14 Metin Yer Tutucusu"/>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tr-TR" smtClean="0"/>
              <a:t>Asıl metin stillerini düzenlemek için tıklatın</a:t>
            </a:r>
          </a:p>
        </p:txBody>
      </p:sp>
      <p:sp>
        <p:nvSpPr>
          <p:cNvPr id="7" name="9 Veri Yer Tutucusu"/>
          <p:cNvSpPr>
            <a:spLocks noGrp="1"/>
          </p:cNvSpPr>
          <p:nvPr>
            <p:ph type="dt" sz="half" idx="10"/>
          </p:nvPr>
        </p:nvSpPr>
        <p:spPr/>
        <p:txBody>
          <a:bodyPr rtlCol="0"/>
          <a:lstStyle>
            <a:lvl1pPr>
              <a:defRPr/>
            </a:lvl1pPr>
          </a:lstStyle>
          <a:p>
            <a:pPr>
              <a:defRPr/>
            </a:pPr>
            <a:fld id="{553E3787-E386-4775-9F8E-74B93F2F3764}" type="datetimeFigureOut">
              <a:rPr lang="tr-TR"/>
              <a:pPr>
                <a:defRPr/>
              </a:pPr>
              <a:t>26.3.2014</a:t>
            </a:fld>
            <a:endParaRPr lang="tr-TR"/>
          </a:p>
        </p:txBody>
      </p:sp>
      <p:sp>
        <p:nvSpPr>
          <p:cNvPr id="8" name="11 Slayt Numarası Yer Tutucusu"/>
          <p:cNvSpPr>
            <a:spLocks noGrp="1"/>
          </p:cNvSpPr>
          <p:nvPr>
            <p:ph type="sldNum" sz="quarter" idx="11"/>
          </p:nvPr>
        </p:nvSpPr>
        <p:spPr/>
        <p:txBody>
          <a:bodyPr rtlCol="0"/>
          <a:lstStyle>
            <a:lvl1pPr>
              <a:defRPr/>
            </a:lvl1pPr>
          </a:lstStyle>
          <a:p>
            <a:pPr>
              <a:defRPr/>
            </a:pPr>
            <a:fld id="{C9C3AA70-DA48-4D95-80EB-1401EF1C2019}" type="slidenum">
              <a:rPr lang="tr-TR"/>
              <a:pPr>
                <a:defRPr/>
              </a:pPr>
              <a:t>‹#›</a:t>
            </a:fld>
            <a:endParaRPr lang="tr-TR"/>
          </a:p>
        </p:txBody>
      </p:sp>
      <p:sp>
        <p:nvSpPr>
          <p:cNvPr id="9" name="13 Altbilgi Yer Tutucusu"/>
          <p:cNvSpPr>
            <a:spLocks noGrp="1"/>
          </p:cNvSpPr>
          <p:nvPr>
            <p:ph type="ftr" sz="quarter" idx="12"/>
          </p:nvPr>
        </p:nvSpPr>
        <p:spPr/>
        <p:txBody>
          <a:bodyPr rtlCol="0"/>
          <a:lstStyle>
            <a:lvl1pPr>
              <a:defRPr/>
            </a:lvl1pPr>
          </a:lstStyle>
          <a:p>
            <a:pPr>
              <a:defRPr/>
            </a:pPr>
            <a:endParaRPr lang="tr-T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13 Veri Yer Tutucusu"/>
          <p:cNvSpPr>
            <a:spLocks noGrp="1"/>
          </p:cNvSpPr>
          <p:nvPr>
            <p:ph type="dt" sz="half" idx="10"/>
          </p:nvPr>
        </p:nvSpPr>
        <p:spPr/>
        <p:txBody>
          <a:bodyPr/>
          <a:lstStyle>
            <a:lvl1pPr>
              <a:defRPr/>
            </a:lvl1pPr>
          </a:lstStyle>
          <a:p>
            <a:pPr>
              <a:defRPr/>
            </a:pPr>
            <a:fld id="{CAF530D9-8409-43C6-938B-FBD6A3FB1983}" type="datetimeFigureOut">
              <a:rPr lang="tr-TR"/>
              <a:pPr>
                <a:defRPr/>
              </a:pPr>
              <a:t>26.3.2014</a:t>
            </a:fld>
            <a:endParaRPr lang="tr-TR"/>
          </a:p>
        </p:txBody>
      </p:sp>
      <p:sp>
        <p:nvSpPr>
          <p:cNvPr id="4" name="2 Altbilgi Yer Tutucusu"/>
          <p:cNvSpPr>
            <a:spLocks noGrp="1"/>
          </p:cNvSpPr>
          <p:nvPr>
            <p:ph type="ftr" sz="quarter" idx="11"/>
          </p:nvPr>
        </p:nvSpPr>
        <p:spPr/>
        <p:txBody>
          <a:bodyPr/>
          <a:lstStyle>
            <a:lvl1pPr>
              <a:defRPr/>
            </a:lvl1pPr>
          </a:lstStyle>
          <a:p>
            <a:pPr>
              <a:defRPr/>
            </a:pPr>
            <a:endParaRPr lang="tr-TR"/>
          </a:p>
        </p:txBody>
      </p:sp>
      <p:sp>
        <p:nvSpPr>
          <p:cNvPr id="5" name="22 Slayt Numarası Yer Tutucusu"/>
          <p:cNvSpPr>
            <a:spLocks noGrp="1"/>
          </p:cNvSpPr>
          <p:nvPr>
            <p:ph type="sldNum" sz="quarter" idx="12"/>
          </p:nvPr>
        </p:nvSpPr>
        <p:spPr/>
        <p:txBody>
          <a:bodyPr/>
          <a:lstStyle>
            <a:lvl1pPr>
              <a:defRPr/>
            </a:lvl1pPr>
          </a:lstStyle>
          <a:p>
            <a:pPr>
              <a:defRPr/>
            </a:pPr>
            <a:fld id="{4DE36060-09B0-4733-89AD-C886242BA701}" type="slidenum">
              <a:rPr lang="tr-TR"/>
              <a:pPr>
                <a:defRPr/>
              </a:pPr>
              <a:t>‹#›</a:t>
            </a:fld>
            <a:endParaRPr lang="tr-T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lvl1pPr>
              <a:defRPr/>
            </a:lvl1pPr>
          </a:lstStyle>
          <a:p>
            <a:pPr>
              <a:defRPr/>
            </a:pPr>
            <a:fld id="{FB391F4A-34F6-410D-B503-B9A80D062398}" type="datetimeFigureOut">
              <a:rPr lang="tr-TR"/>
              <a:pPr>
                <a:defRPr/>
              </a:pPr>
              <a:t>26.3.2014</a:t>
            </a:fld>
            <a:endParaRPr lang="tr-TR"/>
          </a:p>
        </p:txBody>
      </p:sp>
      <p:sp>
        <p:nvSpPr>
          <p:cNvPr id="3" name="2 Altbilgi Yer Tutucusu"/>
          <p:cNvSpPr>
            <a:spLocks noGrp="1"/>
          </p:cNvSpPr>
          <p:nvPr>
            <p:ph type="ftr" sz="quarter" idx="11"/>
          </p:nvPr>
        </p:nvSpPr>
        <p:spPr/>
        <p:txBody>
          <a:bodyPr/>
          <a:lstStyle>
            <a:lvl1pPr>
              <a:defRPr/>
            </a:lvl1pPr>
          </a:lstStyle>
          <a:p>
            <a:pPr>
              <a:defRPr/>
            </a:pPr>
            <a:endParaRPr lang="tr-TR"/>
          </a:p>
        </p:txBody>
      </p:sp>
      <p:sp>
        <p:nvSpPr>
          <p:cNvPr id="4" name="3 Slayt Numarası Yer Tutucusu"/>
          <p:cNvSpPr>
            <a:spLocks noGrp="1"/>
          </p:cNvSpPr>
          <p:nvPr>
            <p:ph type="sldNum" sz="quarter" idx="12"/>
          </p:nvPr>
        </p:nvSpPr>
        <p:spPr>
          <a:xfrm>
            <a:off x="0" y="6248400"/>
            <a:ext cx="533400" cy="381000"/>
          </a:xfrm>
        </p:spPr>
        <p:txBody>
          <a:bodyPr/>
          <a:lstStyle>
            <a:lvl1pPr>
              <a:defRPr smtClean="0">
                <a:solidFill>
                  <a:schemeClr val="tx2"/>
                </a:solidFill>
              </a:defRPr>
            </a:lvl1pPr>
          </a:lstStyle>
          <a:p>
            <a:pPr>
              <a:defRPr/>
            </a:pPr>
            <a:fld id="{FAD0C29A-DF29-4CAC-84E9-C29430F2170E}" type="slidenum">
              <a:rPr lang="tr-TR"/>
              <a:pPr>
                <a:defRPr/>
              </a:pPr>
              <a:t>‹#›</a:t>
            </a:fld>
            <a:endParaRPr lang="tr-T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73050"/>
            <a:ext cx="8077200" cy="869950"/>
          </a:xfrm>
        </p:spPr>
        <p:txBody>
          <a:bodyPr/>
          <a:lstStyle>
            <a:lvl1pPr algn="l">
              <a:buNone/>
              <a:defRPr sz="4400" b="0"/>
            </a:lvl1pPr>
          </a:lstStyle>
          <a:p>
            <a:r>
              <a:rPr lang="tr-TR" smtClean="0"/>
              <a:t>Asıl başlık stili için tıklatın</a:t>
            </a:r>
            <a:endParaRPr lang="en-US"/>
          </a:p>
        </p:txBody>
      </p:sp>
      <p:sp>
        <p:nvSpPr>
          <p:cNvPr id="3" name="2 Metin Yer Tutucusu"/>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tr-TR" smtClean="0"/>
              <a:t>Asıl metin stillerini düzenlemek için tıklatın</a:t>
            </a:r>
          </a:p>
        </p:txBody>
      </p:sp>
      <p:sp>
        <p:nvSpPr>
          <p:cNvPr id="9" name="8 İçerik Yer Tutucusu"/>
          <p:cNvSpPr>
            <a:spLocks noGrp="1"/>
          </p:cNvSpPr>
          <p:nvPr>
            <p:ph sz="quarter" idx="1"/>
          </p:nvPr>
        </p:nvSpPr>
        <p:spPr>
          <a:xfrm>
            <a:off x="2362200" y="1752600"/>
            <a:ext cx="6400800" cy="44196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13 Veri Yer Tutucusu"/>
          <p:cNvSpPr>
            <a:spLocks noGrp="1"/>
          </p:cNvSpPr>
          <p:nvPr>
            <p:ph type="dt" sz="half" idx="10"/>
          </p:nvPr>
        </p:nvSpPr>
        <p:spPr/>
        <p:txBody>
          <a:bodyPr/>
          <a:lstStyle>
            <a:lvl1pPr>
              <a:defRPr/>
            </a:lvl1pPr>
          </a:lstStyle>
          <a:p>
            <a:pPr>
              <a:defRPr/>
            </a:pPr>
            <a:fld id="{C22E9378-2D71-4F0B-AA8E-15A8709C8D34}" type="datetimeFigureOut">
              <a:rPr lang="tr-TR"/>
              <a:pPr>
                <a:defRPr/>
              </a:pPr>
              <a:t>26.3.2014</a:t>
            </a:fld>
            <a:endParaRPr lang="tr-TR"/>
          </a:p>
        </p:txBody>
      </p:sp>
      <p:sp>
        <p:nvSpPr>
          <p:cNvPr id="6" name="2 Altbilgi Yer Tutucusu"/>
          <p:cNvSpPr>
            <a:spLocks noGrp="1"/>
          </p:cNvSpPr>
          <p:nvPr>
            <p:ph type="ftr" sz="quarter" idx="11"/>
          </p:nvPr>
        </p:nvSpPr>
        <p:spPr/>
        <p:txBody>
          <a:bodyPr/>
          <a:lstStyle>
            <a:lvl1pPr>
              <a:defRPr/>
            </a:lvl1pPr>
          </a:lstStyle>
          <a:p>
            <a:pPr>
              <a:defRPr/>
            </a:pPr>
            <a:endParaRPr lang="tr-TR"/>
          </a:p>
        </p:txBody>
      </p:sp>
      <p:sp>
        <p:nvSpPr>
          <p:cNvPr id="7" name="22 Slayt Numarası Yer Tutucusu"/>
          <p:cNvSpPr>
            <a:spLocks noGrp="1"/>
          </p:cNvSpPr>
          <p:nvPr>
            <p:ph type="sldNum" sz="quarter" idx="12"/>
          </p:nvPr>
        </p:nvSpPr>
        <p:spPr/>
        <p:txBody>
          <a:bodyPr/>
          <a:lstStyle>
            <a:lvl1pPr>
              <a:defRPr/>
            </a:lvl1pPr>
          </a:lstStyle>
          <a:p>
            <a:pPr>
              <a:defRPr/>
            </a:pPr>
            <a:fld id="{86E23DD0-1904-4322-B4AA-FB0E2797541E}" type="slidenum">
              <a:rPr lang="tr-TR"/>
              <a:pPr>
                <a:defRPr/>
              </a:pPr>
              <a:t>‹#›</a:t>
            </a:fld>
            <a:endParaRPr lang="tr-T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3">
        <a:schemeClr val="bg2"/>
      </p:bgRef>
    </p:bg>
    <p:spTree>
      <p:nvGrpSpPr>
        <p:cNvPr id="1" name=""/>
        <p:cNvGrpSpPr/>
        <p:nvPr/>
      </p:nvGrpSpPr>
      <p:grpSpPr>
        <a:xfrm>
          <a:off x="0" y="0"/>
          <a:ext cx="0" cy="0"/>
          <a:chOff x="0" y="0"/>
          <a:chExt cx="0" cy="0"/>
        </a:xfrm>
      </p:grpSpPr>
      <p:sp>
        <p:nvSpPr>
          <p:cNvPr id="5" name="7 Dikdörtgen"/>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8 Dikdörtgen"/>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9 Dikdörtgen"/>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10 Dikdörtgen"/>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3 Metin Yer Tutucusu"/>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tr-TR" smtClean="0"/>
              <a:t>Asıl metin stillerini düzenlemek için tıklatın</a:t>
            </a:r>
          </a:p>
        </p:txBody>
      </p:sp>
      <p:sp>
        <p:nvSpPr>
          <p:cNvPr id="2" name="1 Başlık"/>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tr-TR" smtClean="0"/>
              <a:t>Asıl başlık stili için tıklatın</a:t>
            </a:r>
            <a:endParaRPr lang="en-US"/>
          </a:p>
        </p:txBody>
      </p:sp>
      <p:sp>
        <p:nvSpPr>
          <p:cNvPr id="3" name="2 Resim Yer Tutucusu"/>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tr-TR" noProof="0" smtClean="0"/>
              <a:t>Resim eklemek için simgeyi tıklatın</a:t>
            </a:r>
            <a:endParaRPr lang="en-US" noProof="0" dirty="0"/>
          </a:p>
        </p:txBody>
      </p:sp>
      <p:sp>
        <p:nvSpPr>
          <p:cNvPr id="9" name="11 Veri Yer Tutucusu"/>
          <p:cNvSpPr>
            <a:spLocks noGrp="1"/>
          </p:cNvSpPr>
          <p:nvPr>
            <p:ph type="dt" sz="half" idx="10"/>
          </p:nvPr>
        </p:nvSpPr>
        <p:spPr>
          <a:xfrm>
            <a:off x="6248400" y="6248400"/>
            <a:ext cx="2667000" cy="365125"/>
          </a:xfrm>
        </p:spPr>
        <p:txBody>
          <a:bodyPr rtlCol="0"/>
          <a:lstStyle>
            <a:lvl1pPr>
              <a:defRPr/>
            </a:lvl1pPr>
          </a:lstStyle>
          <a:p>
            <a:pPr>
              <a:defRPr/>
            </a:pPr>
            <a:fld id="{F0BC72FD-20CC-480E-A682-346647B75A64}" type="datetimeFigureOut">
              <a:rPr lang="tr-TR"/>
              <a:pPr>
                <a:defRPr/>
              </a:pPr>
              <a:t>26.3.2014</a:t>
            </a:fld>
            <a:endParaRPr lang="tr-TR"/>
          </a:p>
        </p:txBody>
      </p:sp>
      <p:sp>
        <p:nvSpPr>
          <p:cNvPr id="10" name="12 Slayt Numarası Yer Tutucusu"/>
          <p:cNvSpPr>
            <a:spLocks noGrp="1"/>
          </p:cNvSpPr>
          <p:nvPr>
            <p:ph type="sldNum" sz="quarter" idx="11"/>
          </p:nvPr>
        </p:nvSpPr>
        <p:spPr>
          <a:xfrm>
            <a:off x="0" y="4667250"/>
            <a:ext cx="1447800" cy="663575"/>
          </a:xfrm>
        </p:spPr>
        <p:txBody>
          <a:bodyPr rtlCol="0"/>
          <a:lstStyle>
            <a:lvl1pPr>
              <a:defRPr sz="2800" smtClean="0"/>
            </a:lvl1pPr>
          </a:lstStyle>
          <a:p>
            <a:pPr>
              <a:defRPr/>
            </a:pPr>
            <a:fld id="{9DEBC8CD-4A70-49FD-9F66-0A80A49AF506}" type="slidenum">
              <a:rPr lang="tr-TR"/>
              <a:pPr>
                <a:defRPr/>
              </a:pPr>
              <a:t>‹#›</a:t>
            </a:fld>
            <a:endParaRPr lang="tr-TR"/>
          </a:p>
        </p:txBody>
      </p:sp>
      <p:sp>
        <p:nvSpPr>
          <p:cNvPr id="11" name="13 Altbilgi Yer Tutucusu"/>
          <p:cNvSpPr>
            <a:spLocks noGrp="1"/>
          </p:cNvSpPr>
          <p:nvPr>
            <p:ph type="ftr" sz="quarter" idx="12"/>
          </p:nvPr>
        </p:nvSpPr>
        <p:spPr>
          <a:xfrm>
            <a:off x="1600200" y="6248400"/>
            <a:ext cx="4572000" cy="365125"/>
          </a:xfrm>
        </p:spPr>
        <p:txBody>
          <a:bodyPr rtlCol="0"/>
          <a:lstStyle>
            <a:lvl1pPr>
              <a:defRPr/>
            </a:lvl1pPr>
          </a:lstStyle>
          <a:p>
            <a:pPr>
              <a:defRPr/>
            </a:pPr>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13 Veri Yer Tutucusu"/>
          <p:cNvSpPr>
            <a:spLocks noGrp="1"/>
          </p:cNvSpPr>
          <p:nvPr>
            <p:ph type="dt" sz="half" idx="10"/>
          </p:nvPr>
        </p:nvSpPr>
        <p:spPr/>
        <p:txBody>
          <a:bodyPr/>
          <a:lstStyle>
            <a:lvl1pPr>
              <a:defRPr/>
            </a:lvl1pPr>
          </a:lstStyle>
          <a:p>
            <a:pPr>
              <a:defRPr/>
            </a:pPr>
            <a:fld id="{7EC87477-6FD7-4C54-B815-A66BDD1536F4}" type="datetimeFigureOut">
              <a:rPr lang="tr-TR"/>
              <a:pPr>
                <a:defRPr/>
              </a:pPr>
              <a:t>26.3.2014</a:t>
            </a:fld>
            <a:endParaRPr lang="tr-TR"/>
          </a:p>
        </p:txBody>
      </p:sp>
      <p:sp>
        <p:nvSpPr>
          <p:cNvPr id="5" name="2 Altbilgi Yer Tutucusu"/>
          <p:cNvSpPr>
            <a:spLocks noGrp="1"/>
          </p:cNvSpPr>
          <p:nvPr>
            <p:ph type="ftr" sz="quarter" idx="11"/>
          </p:nvPr>
        </p:nvSpPr>
        <p:spPr/>
        <p:txBody>
          <a:bodyPr/>
          <a:lstStyle>
            <a:lvl1pPr>
              <a:defRPr/>
            </a:lvl1pPr>
          </a:lstStyle>
          <a:p>
            <a:pPr>
              <a:defRPr/>
            </a:pPr>
            <a:endParaRPr lang="tr-TR"/>
          </a:p>
        </p:txBody>
      </p:sp>
      <p:sp>
        <p:nvSpPr>
          <p:cNvPr id="6" name="22 Slayt Numarası Yer Tutucusu"/>
          <p:cNvSpPr>
            <a:spLocks noGrp="1"/>
          </p:cNvSpPr>
          <p:nvPr>
            <p:ph type="sldNum" sz="quarter" idx="12"/>
          </p:nvPr>
        </p:nvSpPr>
        <p:spPr/>
        <p:txBody>
          <a:bodyPr/>
          <a:lstStyle>
            <a:lvl1pPr>
              <a:defRPr/>
            </a:lvl1pPr>
          </a:lstStyle>
          <a:p>
            <a:pPr>
              <a:defRPr/>
            </a:pPr>
            <a:fld id="{B82E81D7-EA5B-4F97-A084-8812EE62BF0A}" type="slidenum">
              <a:rPr lang="tr-TR"/>
              <a:pPr>
                <a:defRPr/>
              </a:pPr>
              <a:t>‹#›</a:t>
            </a:fld>
            <a:endParaRPr lang="tr-T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4" name="6 Dikdörtgen"/>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7 Dikdörtgen"/>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8 Dikdörtgen"/>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1 Dikey Başlık"/>
          <p:cNvSpPr>
            <a:spLocks noGrp="1"/>
          </p:cNvSpPr>
          <p:nvPr>
            <p:ph type="title" orient="vert"/>
          </p:nvPr>
        </p:nvSpPr>
        <p:spPr>
          <a:xfrm>
            <a:off x="6553200" y="609600"/>
            <a:ext cx="2057400" cy="5516563"/>
          </a:xfrm>
        </p:spPr>
        <p:txBody>
          <a:bodyPr vert="eaVert"/>
          <a:lstStyle/>
          <a:p>
            <a:r>
              <a:rPr lang="tr-TR" smtClean="0"/>
              <a:t>Asıl başlık stili için tıklatın</a:t>
            </a:r>
            <a:endParaRPr lang="en-US"/>
          </a:p>
        </p:txBody>
      </p:sp>
      <p:sp>
        <p:nvSpPr>
          <p:cNvPr id="3" name="2 Dikey Metin Yer Tutucusu"/>
          <p:cNvSpPr>
            <a:spLocks noGrp="1"/>
          </p:cNvSpPr>
          <p:nvPr>
            <p:ph type="body" orient="vert" idx="1"/>
          </p:nvPr>
        </p:nvSpPr>
        <p:spPr>
          <a:xfrm>
            <a:off x="457200" y="609600"/>
            <a:ext cx="5562600" cy="551656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3 Veri Yer Tutucusu"/>
          <p:cNvSpPr>
            <a:spLocks noGrp="1"/>
          </p:cNvSpPr>
          <p:nvPr>
            <p:ph type="dt" sz="half" idx="10"/>
          </p:nvPr>
        </p:nvSpPr>
        <p:spPr>
          <a:xfrm>
            <a:off x="6553200" y="6248400"/>
            <a:ext cx="2209800" cy="365125"/>
          </a:xfrm>
        </p:spPr>
        <p:txBody>
          <a:bodyPr/>
          <a:lstStyle>
            <a:lvl1pPr>
              <a:defRPr/>
            </a:lvl1pPr>
          </a:lstStyle>
          <a:p>
            <a:pPr>
              <a:defRPr/>
            </a:pPr>
            <a:fld id="{30C0B024-C176-45FD-85EC-BAAAD9C6A0AE}" type="datetimeFigureOut">
              <a:rPr lang="tr-TR"/>
              <a:pPr>
                <a:defRPr/>
              </a:pPr>
              <a:t>26.3.2014</a:t>
            </a:fld>
            <a:endParaRPr lang="tr-TR"/>
          </a:p>
        </p:txBody>
      </p:sp>
      <p:sp>
        <p:nvSpPr>
          <p:cNvPr id="8" name="4 Altbilgi Yer Tutucusu"/>
          <p:cNvSpPr>
            <a:spLocks noGrp="1"/>
          </p:cNvSpPr>
          <p:nvPr>
            <p:ph type="ftr" sz="quarter" idx="11"/>
          </p:nvPr>
        </p:nvSpPr>
        <p:spPr>
          <a:xfrm>
            <a:off x="457200" y="6248400"/>
            <a:ext cx="5573713" cy="365125"/>
          </a:xfrm>
        </p:spPr>
        <p:txBody>
          <a:bodyPr/>
          <a:lstStyle>
            <a:lvl1pPr>
              <a:defRPr/>
            </a:lvl1pPr>
          </a:lstStyle>
          <a:p>
            <a:pPr>
              <a:defRPr/>
            </a:pPr>
            <a:endParaRPr lang="tr-TR"/>
          </a:p>
        </p:txBody>
      </p:sp>
      <p:sp>
        <p:nvSpPr>
          <p:cNvPr id="9" name="5 Slayt Numarası Yer Tutucusu"/>
          <p:cNvSpPr>
            <a:spLocks noGrp="1"/>
          </p:cNvSpPr>
          <p:nvPr>
            <p:ph type="sldNum" sz="quarter" idx="12"/>
          </p:nvPr>
        </p:nvSpPr>
        <p:spPr>
          <a:xfrm rot="5400000">
            <a:off x="5989638" y="144462"/>
            <a:ext cx="533400" cy="244475"/>
          </a:xfrm>
        </p:spPr>
        <p:txBody>
          <a:bodyPr/>
          <a:lstStyle>
            <a:lvl1pPr>
              <a:defRPr/>
            </a:lvl1pPr>
          </a:lstStyle>
          <a:p>
            <a:pPr>
              <a:defRPr/>
            </a:pPr>
            <a:fld id="{547324B9-FD02-4F72-A85B-23837ECA0F32}" type="slidenum">
              <a:rPr lang="tr-TR"/>
              <a:pPr>
                <a:defRPr/>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2">
        <a:schemeClr val="bg1"/>
      </p:bgRef>
    </p:bg>
    <p:spTree>
      <p:nvGrpSpPr>
        <p:cNvPr id="1" name=""/>
        <p:cNvGrpSpPr/>
        <p:nvPr/>
      </p:nvGrpSpPr>
      <p:grpSpPr>
        <a:xfrm>
          <a:off x="0" y="0"/>
          <a:ext cx="0" cy="0"/>
          <a:chOff x="0" y="0"/>
          <a:chExt cx="0" cy="0"/>
        </a:xfrm>
      </p:grpSpPr>
      <p:sp>
        <p:nvSpPr>
          <p:cNvPr id="4" name="7 Dikdörtgen"/>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8 Düz Bağlayıcı"/>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2" name="11 Başlık"/>
          <p:cNvSpPr>
            <a:spLocks noGrp="1"/>
          </p:cNvSpPr>
          <p:nvPr>
            <p:ph type="ctrTitle"/>
          </p:nvPr>
        </p:nvSpPr>
        <p:spPr>
          <a:xfrm>
            <a:off x="3366868" y="533400"/>
            <a:ext cx="5105400" cy="2868168"/>
          </a:xfrm>
        </p:spPr>
        <p:txBody>
          <a:bodyPr>
            <a:noAutofit/>
          </a:bodyPr>
          <a:lstStyle>
            <a:lvl1pPr algn="r">
              <a:defRPr sz="4200" b="1"/>
            </a:lvl1pPr>
            <a:extLst/>
          </a:lstStyle>
          <a:p>
            <a:r>
              <a:rPr lang="tr-TR" smtClean="0"/>
              <a:t>Asıl başlık stili için tıklatın</a:t>
            </a:r>
            <a:endParaRPr lang="en-US"/>
          </a:p>
        </p:txBody>
      </p:sp>
      <p:sp>
        <p:nvSpPr>
          <p:cNvPr id="25" name="24 Alt Başlık"/>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tr-TR" smtClean="0"/>
              <a:t>Asıl alt başlık stilini düzenlemek için tıklatın</a:t>
            </a:r>
            <a:endParaRPr lang="en-US"/>
          </a:p>
        </p:txBody>
      </p:sp>
      <p:sp>
        <p:nvSpPr>
          <p:cNvPr id="6" name="30 Veri Yer Tutucusu"/>
          <p:cNvSpPr>
            <a:spLocks noGrp="1"/>
          </p:cNvSpPr>
          <p:nvPr>
            <p:ph type="dt" sz="half" idx="10"/>
          </p:nvPr>
        </p:nvSpPr>
        <p:spPr>
          <a:xfrm>
            <a:off x="5870575" y="6557963"/>
            <a:ext cx="2003425" cy="227012"/>
          </a:xfrm>
        </p:spPr>
        <p:txBody>
          <a:bodyPr/>
          <a:lstStyle>
            <a:lvl1pPr>
              <a:defRPr lang="en-US" smtClean="0">
                <a:solidFill>
                  <a:srgbClr val="FFFFFF"/>
                </a:solidFill>
              </a:defRPr>
            </a:lvl1pPr>
            <a:extLst/>
          </a:lstStyle>
          <a:p>
            <a:pPr>
              <a:defRPr/>
            </a:pPr>
            <a:fld id="{52856F83-49EE-46EE-8B76-17A86FEE7884}" type="datetimeFigureOut">
              <a:rPr lang="tr-TR"/>
              <a:pPr>
                <a:defRPr/>
              </a:pPr>
              <a:t>26.3.2014</a:t>
            </a:fld>
            <a:endParaRPr lang="tr-TR"/>
          </a:p>
        </p:txBody>
      </p:sp>
      <p:sp>
        <p:nvSpPr>
          <p:cNvPr id="7" name="17 Altbilgi Yer Tutucusu"/>
          <p:cNvSpPr>
            <a:spLocks noGrp="1"/>
          </p:cNvSpPr>
          <p:nvPr>
            <p:ph type="ftr" sz="quarter" idx="11"/>
          </p:nvPr>
        </p:nvSpPr>
        <p:spPr>
          <a:xfrm>
            <a:off x="2819400" y="6557963"/>
            <a:ext cx="2927350" cy="228600"/>
          </a:xfrm>
        </p:spPr>
        <p:txBody>
          <a:bodyPr/>
          <a:lstStyle>
            <a:lvl1pPr>
              <a:defRPr lang="en-US">
                <a:solidFill>
                  <a:srgbClr val="FFFFFF"/>
                </a:solidFill>
              </a:defRPr>
            </a:lvl1pPr>
            <a:extLst/>
          </a:lstStyle>
          <a:p>
            <a:pPr>
              <a:defRPr/>
            </a:pPr>
            <a:endParaRPr lang="tr-TR"/>
          </a:p>
        </p:txBody>
      </p:sp>
      <p:sp>
        <p:nvSpPr>
          <p:cNvPr id="8" name="28 Slayt Numarası Yer Tutucusu"/>
          <p:cNvSpPr>
            <a:spLocks noGrp="1"/>
          </p:cNvSpPr>
          <p:nvPr>
            <p:ph type="sldNum" sz="quarter" idx="12"/>
          </p:nvPr>
        </p:nvSpPr>
        <p:spPr>
          <a:xfrm>
            <a:off x="7880350" y="6556375"/>
            <a:ext cx="588963" cy="228600"/>
          </a:xfrm>
        </p:spPr>
        <p:txBody>
          <a:bodyPr/>
          <a:lstStyle>
            <a:lvl1pPr>
              <a:defRPr lang="en-US" smtClean="0">
                <a:solidFill>
                  <a:srgbClr val="FFFFFF"/>
                </a:solidFill>
              </a:defRPr>
            </a:lvl1pPr>
            <a:extLst/>
          </a:lstStyle>
          <a:p>
            <a:pPr>
              <a:defRPr/>
            </a:pPr>
            <a:fld id="{96F67DDB-C637-490E-9C16-FE9F429BED8C}" type="slidenum">
              <a:rPr lang="tr-TR"/>
              <a:pPr>
                <a:defRPr/>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lang="tr-TR" smtClean="0"/>
              <a:t>Asıl başlık stili için tıklatın</a:t>
            </a:r>
            <a:endParaRPr lang="en-US"/>
          </a:p>
        </p:txBody>
      </p:sp>
      <p:sp>
        <p:nvSpPr>
          <p:cNvPr id="3" name="2 İçerik Yer Tutucusu"/>
          <p:cNvSpPr>
            <a:spLocks noGrp="1"/>
          </p:cNvSpPr>
          <p:nvPr>
            <p:ph idx="1"/>
          </p:nvPr>
        </p:nvSpPr>
        <p:spPr/>
        <p:txBody>
          <a:bodyPr/>
          <a:lstStyle>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26 Veri Yer Tutucusu"/>
          <p:cNvSpPr>
            <a:spLocks noGrp="1"/>
          </p:cNvSpPr>
          <p:nvPr>
            <p:ph type="dt" sz="half" idx="10"/>
          </p:nvPr>
        </p:nvSpPr>
        <p:spPr/>
        <p:txBody>
          <a:bodyPr/>
          <a:lstStyle>
            <a:lvl1pPr>
              <a:defRPr/>
            </a:lvl1pPr>
          </a:lstStyle>
          <a:p>
            <a:pPr>
              <a:defRPr/>
            </a:pPr>
            <a:fld id="{5F35FC45-0554-4310-8CD3-DE7DB56EF61F}" type="datetimeFigureOut">
              <a:rPr lang="tr-TR"/>
              <a:pPr>
                <a:defRPr/>
              </a:pPr>
              <a:t>26.3.2014</a:t>
            </a:fld>
            <a:endParaRPr lang="tr-TR"/>
          </a:p>
        </p:txBody>
      </p:sp>
      <p:sp>
        <p:nvSpPr>
          <p:cNvPr id="5" name="3 Altbilgi Yer Tutucusu"/>
          <p:cNvSpPr>
            <a:spLocks noGrp="1"/>
          </p:cNvSpPr>
          <p:nvPr>
            <p:ph type="ftr" sz="quarter" idx="11"/>
          </p:nvPr>
        </p:nvSpPr>
        <p:spPr/>
        <p:txBody>
          <a:bodyPr/>
          <a:lstStyle>
            <a:lvl1pPr>
              <a:defRPr/>
            </a:lvl1pPr>
          </a:lstStyle>
          <a:p>
            <a:pPr>
              <a:defRPr/>
            </a:pPr>
            <a:endParaRPr lang="tr-TR"/>
          </a:p>
        </p:txBody>
      </p:sp>
      <p:sp>
        <p:nvSpPr>
          <p:cNvPr id="6" name="15 Slayt Numarası Yer Tutucusu"/>
          <p:cNvSpPr>
            <a:spLocks noGrp="1"/>
          </p:cNvSpPr>
          <p:nvPr>
            <p:ph type="sldNum" sz="quarter" idx="12"/>
          </p:nvPr>
        </p:nvSpPr>
        <p:spPr/>
        <p:txBody>
          <a:bodyPr/>
          <a:lstStyle>
            <a:lvl1pPr>
              <a:defRPr/>
            </a:lvl1pPr>
          </a:lstStyle>
          <a:p>
            <a:pPr>
              <a:defRPr/>
            </a:pPr>
            <a:fld id="{0EF00AEC-7008-459E-A6B1-C9D85C982E45}" type="slidenum">
              <a:rPr lang="tr-TR"/>
              <a:pPr>
                <a:defRPr/>
              </a:pPr>
              <a:t>‹#›</a:t>
            </a:fld>
            <a:endParaRPr lang="tr-T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1066800" y="2821837"/>
            <a:ext cx="6255488" cy="1362075"/>
          </a:xfrm>
        </p:spPr>
        <p:txBody>
          <a:bodyPr anchor="t"/>
          <a:lstStyle>
            <a:lvl1pPr algn="r">
              <a:buNone/>
              <a:defRPr sz="4200" b="1" cap="all"/>
            </a:lvl1pPr>
            <a:extLst/>
          </a:lstStyle>
          <a:p>
            <a:r>
              <a:rPr lang="tr-TR" smtClean="0"/>
              <a:t>Asıl başlık stili için tıklatın</a:t>
            </a:r>
            <a:endParaRPr lang="en-US"/>
          </a:p>
        </p:txBody>
      </p:sp>
      <p:sp>
        <p:nvSpPr>
          <p:cNvPr id="3" name="2 Metin Yer Tutucusu"/>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tr-TR" smtClean="0"/>
              <a:t>Asıl metin stillerini düzenlemek için tıklatın</a:t>
            </a:r>
          </a:p>
        </p:txBody>
      </p:sp>
      <p:sp>
        <p:nvSpPr>
          <p:cNvPr id="4" name="3 Veri Yer Tutucusu"/>
          <p:cNvSpPr>
            <a:spLocks noGrp="1"/>
          </p:cNvSpPr>
          <p:nvPr>
            <p:ph type="dt" sz="half" idx="10"/>
          </p:nvPr>
        </p:nvSpPr>
        <p:spPr>
          <a:xfrm>
            <a:off x="4724400" y="6556375"/>
            <a:ext cx="2001838" cy="227013"/>
          </a:xfrm>
        </p:spPr>
        <p:txBody>
          <a:bodyPr/>
          <a:lstStyle>
            <a:lvl1pPr>
              <a:defRPr smtClean="0">
                <a:solidFill>
                  <a:schemeClr val="tx2"/>
                </a:solidFill>
              </a:defRPr>
            </a:lvl1pPr>
            <a:extLst/>
          </a:lstStyle>
          <a:p>
            <a:pPr>
              <a:defRPr/>
            </a:pPr>
            <a:fld id="{17448DF0-3146-4793-B423-5A55A35C4540}" type="datetimeFigureOut">
              <a:rPr lang="tr-TR"/>
              <a:pPr>
                <a:defRPr/>
              </a:pPr>
              <a:t>26.3.2014</a:t>
            </a:fld>
            <a:endParaRPr lang="tr-TR"/>
          </a:p>
        </p:txBody>
      </p:sp>
      <p:sp>
        <p:nvSpPr>
          <p:cNvPr id="5" name="4 Altbilgi Yer Tutucusu"/>
          <p:cNvSpPr>
            <a:spLocks noGrp="1"/>
          </p:cNvSpPr>
          <p:nvPr>
            <p:ph type="ftr" sz="quarter" idx="11"/>
          </p:nvPr>
        </p:nvSpPr>
        <p:spPr>
          <a:xfrm>
            <a:off x="1735138" y="6556375"/>
            <a:ext cx="2895600" cy="228600"/>
          </a:xfrm>
        </p:spPr>
        <p:txBody>
          <a:bodyPr/>
          <a:lstStyle>
            <a:lvl1pPr>
              <a:defRPr>
                <a:solidFill>
                  <a:schemeClr val="tx2"/>
                </a:solidFill>
              </a:defRPr>
            </a:lvl1pPr>
            <a:extLst/>
          </a:lstStyle>
          <a:p>
            <a:pPr>
              <a:defRPr/>
            </a:pPr>
            <a:endParaRPr lang="tr-TR"/>
          </a:p>
        </p:txBody>
      </p:sp>
      <p:sp>
        <p:nvSpPr>
          <p:cNvPr id="6" name="5 Slayt Numarası Yer Tutucusu"/>
          <p:cNvSpPr>
            <a:spLocks noGrp="1"/>
          </p:cNvSpPr>
          <p:nvPr>
            <p:ph type="sldNum" sz="quarter" idx="12"/>
          </p:nvPr>
        </p:nvSpPr>
        <p:spPr>
          <a:xfrm>
            <a:off x="6734175" y="6554788"/>
            <a:ext cx="587375" cy="228600"/>
          </a:xfrm>
        </p:spPr>
        <p:txBody>
          <a:bodyPr/>
          <a:lstStyle>
            <a:lvl1pPr>
              <a:defRPr/>
            </a:lvl1pPr>
            <a:extLst/>
          </a:lstStyle>
          <a:p>
            <a:pPr>
              <a:defRPr/>
            </a:pPr>
            <a:fld id="{8BCE26E4-6D4A-462D-ADC4-558AEBDE1CA0}" type="slidenum">
              <a:rPr lang="tr-TR"/>
              <a:pPr>
                <a:defRPr/>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0918FBB5-B611-4BED-B8B9-5B1133982334}" type="datetimeFigureOut">
              <a:rPr lang="tr-TR"/>
              <a:pPr>
                <a:defRPr/>
              </a:pPr>
              <a:t>26.3.2014</a:t>
            </a:fld>
            <a:endParaRPr lang="tr-TR"/>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lvl1pPr>
          </a:lstStyle>
          <a:p>
            <a:pPr>
              <a:defRPr/>
            </a:pPr>
            <a:fld id="{C60AB9A4-2F24-44F1-A3E5-8BB647F728CC}" type="slidenum">
              <a:rPr lang="tr-TR"/>
              <a:pPr>
                <a:defRPr/>
              </a:pPr>
              <a:t>‹#›</a:t>
            </a:fld>
            <a:endParaRPr lang="tr-T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20040"/>
            <a:ext cx="7242048" cy="1143000"/>
          </a:xfrm>
        </p:spPr>
        <p:txBody>
          <a:bodyPr/>
          <a:lstStyle>
            <a:extLst/>
          </a:lstStyle>
          <a:p>
            <a:r>
              <a:rPr lang="tr-TR" smtClean="0"/>
              <a:t>Asıl başlık stili için tıklatın</a:t>
            </a:r>
            <a:endParaRPr lang="en-US"/>
          </a:p>
        </p:txBody>
      </p:sp>
      <p:sp>
        <p:nvSpPr>
          <p:cNvPr id="3" name="2 İçerik Yer Tutucusu"/>
          <p:cNvSpPr>
            <a:spLocks noGrp="1"/>
          </p:cNvSpPr>
          <p:nvPr>
            <p:ph sz="half" idx="1"/>
          </p:nvPr>
        </p:nvSpPr>
        <p:spPr>
          <a:xfrm>
            <a:off x="457200"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İçerik Yer Tutucusu"/>
          <p:cNvSpPr>
            <a:spLocks noGrp="1"/>
          </p:cNvSpPr>
          <p:nvPr>
            <p:ph sz="half" idx="2"/>
          </p:nvPr>
        </p:nvSpPr>
        <p:spPr>
          <a:xfrm>
            <a:off x="4178808"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26 Veri Yer Tutucusu"/>
          <p:cNvSpPr>
            <a:spLocks noGrp="1"/>
          </p:cNvSpPr>
          <p:nvPr>
            <p:ph type="dt" sz="half" idx="10"/>
          </p:nvPr>
        </p:nvSpPr>
        <p:spPr/>
        <p:txBody>
          <a:bodyPr/>
          <a:lstStyle>
            <a:lvl1pPr>
              <a:defRPr/>
            </a:lvl1pPr>
          </a:lstStyle>
          <a:p>
            <a:pPr>
              <a:defRPr/>
            </a:pPr>
            <a:fld id="{7B2687DE-0DD5-4A3A-A354-5C7889B9D362}" type="datetimeFigureOut">
              <a:rPr lang="tr-TR"/>
              <a:pPr>
                <a:defRPr/>
              </a:pPr>
              <a:t>26.3.2014</a:t>
            </a:fld>
            <a:endParaRPr lang="tr-TR"/>
          </a:p>
        </p:txBody>
      </p:sp>
      <p:sp>
        <p:nvSpPr>
          <p:cNvPr id="6" name="3 Altbilgi Yer Tutucusu"/>
          <p:cNvSpPr>
            <a:spLocks noGrp="1"/>
          </p:cNvSpPr>
          <p:nvPr>
            <p:ph type="ftr" sz="quarter" idx="11"/>
          </p:nvPr>
        </p:nvSpPr>
        <p:spPr/>
        <p:txBody>
          <a:bodyPr/>
          <a:lstStyle>
            <a:lvl1pPr>
              <a:defRPr/>
            </a:lvl1pPr>
          </a:lstStyle>
          <a:p>
            <a:pPr>
              <a:defRPr/>
            </a:pPr>
            <a:endParaRPr lang="tr-TR"/>
          </a:p>
        </p:txBody>
      </p:sp>
      <p:sp>
        <p:nvSpPr>
          <p:cNvPr id="7" name="15 Slayt Numarası Yer Tutucusu"/>
          <p:cNvSpPr>
            <a:spLocks noGrp="1"/>
          </p:cNvSpPr>
          <p:nvPr>
            <p:ph type="sldNum" sz="quarter" idx="12"/>
          </p:nvPr>
        </p:nvSpPr>
        <p:spPr/>
        <p:txBody>
          <a:bodyPr/>
          <a:lstStyle>
            <a:lvl1pPr>
              <a:defRPr/>
            </a:lvl1pPr>
          </a:lstStyle>
          <a:p>
            <a:pPr>
              <a:defRPr/>
            </a:pPr>
            <a:fld id="{6FA34C67-681B-4B52-BACC-F4CD51F8FD0D}" type="slidenum">
              <a:rPr lang="tr-TR"/>
              <a:pPr>
                <a:defRPr/>
              </a:pPr>
              <a:t>‹#›</a:t>
            </a:fld>
            <a:endParaRPr lang="tr-T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20040"/>
            <a:ext cx="7242048" cy="1143000"/>
          </a:xfrm>
        </p:spPr>
        <p:txBody>
          <a:bodyPr/>
          <a:lstStyle>
            <a:lvl1pPr>
              <a:defRPr/>
            </a:lvl1pPr>
            <a:extLst/>
          </a:lstStyle>
          <a:p>
            <a:r>
              <a:rPr lang="tr-TR" smtClean="0"/>
              <a:t>Asıl başlık stili için tıklatın</a:t>
            </a:r>
            <a:endParaRPr lang="en-US"/>
          </a:p>
        </p:txBody>
      </p:sp>
      <p:sp>
        <p:nvSpPr>
          <p:cNvPr id="3" name="2 Metin Yer Tutucusu"/>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tr-TR" smtClean="0"/>
              <a:t>Asıl metin stillerini düzenlemek için tıklatın</a:t>
            </a:r>
          </a:p>
        </p:txBody>
      </p:sp>
      <p:sp>
        <p:nvSpPr>
          <p:cNvPr id="4" name="3 Metin Yer Tutucusu"/>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tr-TR" smtClean="0"/>
              <a:t>Asıl metin stillerini düzenlemek için tıklatın</a:t>
            </a:r>
          </a:p>
        </p:txBody>
      </p:sp>
      <p:sp>
        <p:nvSpPr>
          <p:cNvPr id="5" name="4 İçerik Yer Tutucusu"/>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5 İçerik Yer Tutucusu"/>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26 Veri Yer Tutucusu"/>
          <p:cNvSpPr>
            <a:spLocks noGrp="1"/>
          </p:cNvSpPr>
          <p:nvPr>
            <p:ph type="dt" sz="half" idx="10"/>
          </p:nvPr>
        </p:nvSpPr>
        <p:spPr/>
        <p:txBody>
          <a:bodyPr/>
          <a:lstStyle>
            <a:lvl1pPr>
              <a:defRPr/>
            </a:lvl1pPr>
          </a:lstStyle>
          <a:p>
            <a:pPr>
              <a:defRPr/>
            </a:pPr>
            <a:fld id="{DF84DFA1-C0B0-40AB-9FCF-BFF66974FCD1}" type="datetimeFigureOut">
              <a:rPr lang="tr-TR"/>
              <a:pPr>
                <a:defRPr/>
              </a:pPr>
              <a:t>26.3.2014</a:t>
            </a:fld>
            <a:endParaRPr lang="tr-TR"/>
          </a:p>
        </p:txBody>
      </p:sp>
      <p:sp>
        <p:nvSpPr>
          <p:cNvPr id="8" name="3 Altbilgi Yer Tutucusu"/>
          <p:cNvSpPr>
            <a:spLocks noGrp="1"/>
          </p:cNvSpPr>
          <p:nvPr>
            <p:ph type="ftr" sz="quarter" idx="11"/>
          </p:nvPr>
        </p:nvSpPr>
        <p:spPr/>
        <p:txBody>
          <a:bodyPr/>
          <a:lstStyle>
            <a:lvl1pPr>
              <a:defRPr/>
            </a:lvl1pPr>
          </a:lstStyle>
          <a:p>
            <a:pPr>
              <a:defRPr/>
            </a:pPr>
            <a:endParaRPr lang="tr-TR"/>
          </a:p>
        </p:txBody>
      </p:sp>
      <p:sp>
        <p:nvSpPr>
          <p:cNvPr id="9" name="15 Slayt Numarası Yer Tutucusu"/>
          <p:cNvSpPr>
            <a:spLocks noGrp="1"/>
          </p:cNvSpPr>
          <p:nvPr>
            <p:ph type="sldNum" sz="quarter" idx="12"/>
          </p:nvPr>
        </p:nvSpPr>
        <p:spPr/>
        <p:txBody>
          <a:bodyPr/>
          <a:lstStyle>
            <a:lvl1pPr>
              <a:defRPr/>
            </a:lvl1pPr>
          </a:lstStyle>
          <a:p>
            <a:pPr>
              <a:defRPr/>
            </a:pPr>
            <a:fld id="{B3083265-115E-4304-838A-3F7C78D692B3}" type="slidenum">
              <a:rPr lang="tr-TR"/>
              <a:pPr>
                <a:defRPr/>
              </a:pPr>
              <a:t>‹#›</a:t>
            </a:fld>
            <a:endParaRPr lang="tr-T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20040"/>
            <a:ext cx="7242048" cy="1143000"/>
          </a:xfrm>
        </p:spPr>
        <p:txBody>
          <a:bodyPr/>
          <a:lstStyle>
            <a:extLst/>
          </a:lstStyle>
          <a:p>
            <a:r>
              <a:rPr lang="tr-TR" smtClean="0"/>
              <a:t>Asıl başlık stili için tıklatın</a:t>
            </a:r>
            <a:endParaRPr lang="en-US"/>
          </a:p>
        </p:txBody>
      </p:sp>
      <p:sp>
        <p:nvSpPr>
          <p:cNvPr id="3" name="26 Veri Yer Tutucusu"/>
          <p:cNvSpPr>
            <a:spLocks noGrp="1"/>
          </p:cNvSpPr>
          <p:nvPr>
            <p:ph type="dt" sz="half" idx="10"/>
          </p:nvPr>
        </p:nvSpPr>
        <p:spPr/>
        <p:txBody>
          <a:bodyPr/>
          <a:lstStyle>
            <a:lvl1pPr>
              <a:defRPr/>
            </a:lvl1pPr>
          </a:lstStyle>
          <a:p>
            <a:pPr>
              <a:defRPr/>
            </a:pPr>
            <a:fld id="{0679DDA3-78C8-40F9-BDAD-3092B70F1F3B}" type="datetimeFigureOut">
              <a:rPr lang="tr-TR"/>
              <a:pPr>
                <a:defRPr/>
              </a:pPr>
              <a:t>26.3.2014</a:t>
            </a:fld>
            <a:endParaRPr lang="tr-TR"/>
          </a:p>
        </p:txBody>
      </p:sp>
      <p:sp>
        <p:nvSpPr>
          <p:cNvPr id="4" name="3 Altbilgi Yer Tutucusu"/>
          <p:cNvSpPr>
            <a:spLocks noGrp="1"/>
          </p:cNvSpPr>
          <p:nvPr>
            <p:ph type="ftr" sz="quarter" idx="11"/>
          </p:nvPr>
        </p:nvSpPr>
        <p:spPr/>
        <p:txBody>
          <a:bodyPr/>
          <a:lstStyle>
            <a:lvl1pPr>
              <a:defRPr/>
            </a:lvl1pPr>
          </a:lstStyle>
          <a:p>
            <a:pPr>
              <a:defRPr/>
            </a:pPr>
            <a:endParaRPr lang="tr-TR"/>
          </a:p>
        </p:txBody>
      </p:sp>
      <p:sp>
        <p:nvSpPr>
          <p:cNvPr id="5" name="15 Slayt Numarası Yer Tutucusu"/>
          <p:cNvSpPr>
            <a:spLocks noGrp="1"/>
          </p:cNvSpPr>
          <p:nvPr>
            <p:ph type="sldNum" sz="quarter" idx="12"/>
          </p:nvPr>
        </p:nvSpPr>
        <p:spPr/>
        <p:txBody>
          <a:bodyPr/>
          <a:lstStyle>
            <a:lvl1pPr>
              <a:defRPr/>
            </a:lvl1pPr>
          </a:lstStyle>
          <a:p>
            <a:pPr>
              <a:defRPr/>
            </a:pPr>
            <a:fld id="{23AE3A9B-6D00-41FD-897E-C16F2C9B82FF}" type="slidenum">
              <a:rPr lang="tr-TR"/>
              <a:pPr>
                <a:defRPr/>
              </a:pPr>
              <a:t>‹#›</a:t>
            </a:fld>
            <a:endParaRPr lang="tr-T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26 Veri Yer Tutucusu"/>
          <p:cNvSpPr>
            <a:spLocks noGrp="1"/>
          </p:cNvSpPr>
          <p:nvPr>
            <p:ph type="dt" sz="half" idx="10"/>
          </p:nvPr>
        </p:nvSpPr>
        <p:spPr/>
        <p:txBody>
          <a:bodyPr/>
          <a:lstStyle>
            <a:lvl1pPr>
              <a:defRPr/>
            </a:lvl1pPr>
          </a:lstStyle>
          <a:p>
            <a:pPr>
              <a:defRPr/>
            </a:pPr>
            <a:fld id="{2571DC26-5A86-4A1A-AC8C-B65C8DD456A1}" type="datetimeFigureOut">
              <a:rPr lang="tr-TR"/>
              <a:pPr>
                <a:defRPr/>
              </a:pPr>
              <a:t>26.3.2014</a:t>
            </a:fld>
            <a:endParaRPr lang="tr-TR"/>
          </a:p>
        </p:txBody>
      </p:sp>
      <p:sp>
        <p:nvSpPr>
          <p:cNvPr id="3" name="3 Altbilgi Yer Tutucusu"/>
          <p:cNvSpPr>
            <a:spLocks noGrp="1"/>
          </p:cNvSpPr>
          <p:nvPr>
            <p:ph type="ftr" sz="quarter" idx="11"/>
          </p:nvPr>
        </p:nvSpPr>
        <p:spPr/>
        <p:txBody>
          <a:bodyPr/>
          <a:lstStyle>
            <a:lvl1pPr>
              <a:defRPr/>
            </a:lvl1pPr>
          </a:lstStyle>
          <a:p>
            <a:pPr>
              <a:defRPr/>
            </a:pPr>
            <a:endParaRPr lang="tr-TR"/>
          </a:p>
        </p:txBody>
      </p:sp>
      <p:sp>
        <p:nvSpPr>
          <p:cNvPr id="4" name="15 Slayt Numarası Yer Tutucusu"/>
          <p:cNvSpPr>
            <a:spLocks noGrp="1"/>
          </p:cNvSpPr>
          <p:nvPr>
            <p:ph type="sldNum" sz="quarter" idx="12"/>
          </p:nvPr>
        </p:nvSpPr>
        <p:spPr/>
        <p:txBody>
          <a:bodyPr/>
          <a:lstStyle>
            <a:lvl1pPr>
              <a:defRPr/>
            </a:lvl1pPr>
          </a:lstStyle>
          <a:p>
            <a:pPr>
              <a:defRPr/>
            </a:pPr>
            <a:fld id="{15FF0B29-BB90-45FE-A5E8-16DF653A7E0D}" type="slidenum">
              <a:rPr lang="tr-TR"/>
              <a:pPr>
                <a:defRPr/>
              </a:pPr>
              <a:t>‹#›</a:t>
            </a:fld>
            <a:endParaRPr lang="tr-T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28600"/>
            <a:ext cx="5897880" cy="1173480"/>
          </a:xfrm>
        </p:spPr>
        <p:txBody>
          <a:bodyPr wrap="square"/>
          <a:lstStyle>
            <a:lvl1pPr algn="l">
              <a:buNone/>
              <a:defRPr lang="en-US" sz="2400" baseline="0" smtClean="0"/>
            </a:lvl1pPr>
            <a:extLst/>
          </a:lstStyle>
          <a:p>
            <a:r>
              <a:rPr lang="tr-TR" smtClean="0"/>
              <a:t>Asıl başlık stili için tıklatın</a:t>
            </a:r>
            <a:endParaRPr lang="en-US"/>
          </a:p>
        </p:txBody>
      </p:sp>
      <p:sp>
        <p:nvSpPr>
          <p:cNvPr id="3" name="2 Metin Yer Tutucusu"/>
          <p:cNvSpPr>
            <a:spLocks noGrp="1"/>
          </p:cNvSpPr>
          <p:nvPr>
            <p:ph type="body" idx="2"/>
          </p:nvPr>
        </p:nvSpPr>
        <p:spPr>
          <a:xfrm>
            <a:off x="457200" y="1497416"/>
            <a:ext cx="589788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a:r>
              <a:rPr lang="tr-TR" smtClean="0"/>
              <a:t>Asıl metin stillerini düzenlemek için tıklatın</a:t>
            </a:r>
          </a:p>
        </p:txBody>
      </p:sp>
      <p:sp>
        <p:nvSpPr>
          <p:cNvPr id="4" name="3 İçerik Yer Tutucusu"/>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26 Veri Yer Tutucusu"/>
          <p:cNvSpPr>
            <a:spLocks noGrp="1"/>
          </p:cNvSpPr>
          <p:nvPr>
            <p:ph type="dt" sz="half" idx="10"/>
          </p:nvPr>
        </p:nvSpPr>
        <p:spPr/>
        <p:txBody>
          <a:bodyPr/>
          <a:lstStyle>
            <a:lvl1pPr>
              <a:defRPr/>
            </a:lvl1pPr>
          </a:lstStyle>
          <a:p>
            <a:pPr>
              <a:defRPr/>
            </a:pPr>
            <a:fld id="{ADCF06F6-E1B6-41F2-B114-2F3D23F04F35}" type="datetimeFigureOut">
              <a:rPr lang="tr-TR"/>
              <a:pPr>
                <a:defRPr/>
              </a:pPr>
              <a:t>26.3.2014</a:t>
            </a:fld>
            <a:endParaRPr lang="tr-TR"/>
          </a:p>
        </p:txBody>
      </p:sp>
      <p:sp>
        <p:nvSpPr>
          <p:cNvPr id="6" name="3 Altbilgi Yer Tutucusu"/>
          <p:cNvSpPr>
            <a:spLocks noGrp="1"/>
          </p:cNvSpPr>
          <p:nvPr>
            <p:ph type="ftr" sz="quarter" idx="11"/>
          </p:nvPr>
        </p:nvSpPr>
        <p:spPr/>
        <p:txBody>
          <a:bodyPr/>
          <a:lstStyle>
            <a:lvl1pPr>
              <a:defRPr/>
            </a:lvl1pPr>
          </a:lstStyle>
          <a:p>
            <a:pPr>
              <a:defRPr/>
            </a:pPr>
            <a:endParaRPr lang="tr-TR"/>
          </a:p>
        </p:txBody>
      </p:sp>
      <p:sp>
        <p:nvSpPr>
          <p:cNvPr id="7" name="15 Slayt Numarası Yer Tutucusu"/>
          <p:cNvSpPr>
            <a:spLocks noGrp="1"/>
          </p:cNvSpPr>
          <p:nvPr>
            <p:ph type="sldNum" sz="quarter" idx="12"/>
          </p:nvPr>
        </p:nvSpPr>
        <p:spPr/>
        <p:txBody>
          <a:bodyPr/>
          <a:lstStyle>
            <a:lvl1pPr>
              <a:defRPr/>
            </a:lvl1pPr>
          </a:lstStyle>
          <a:p>
            <a:pPr>
              <a:defRPr/>
            </a:pPr>
            <a:fld id="{BE92A37F-4627-40F5-84E8-C20EA61BB173}" type="slidenum">
              <a:rPr lang="tr-TR"/>
              <a:pPr>
                <a:defRPr/>
              </a:pPr>
              <a:t>‹#›</a:t>
            </a:fld>
            <a:endParaRPr lang="tr-T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2"/>
      </p:bgRef>
    </p:bg>
    <p:spTree>
      <p:nvGrpSpPr>
        <p:cNvPr id="1" name=""/>
        <p:cNvGrpSpPr/>
        <p:nvPr/>
      </p:nvGrpSpPr>
      <p:grpSpPr>
        <a:xfrm>
          <a:off x="0" y="0"/>
          <a:ext cx="0" cy="0"/>
          <a:chOff x="0" y="0"/>
          <a:chExt cx="0" cy="0"/>
        </a:xfrm>
      </p:grpSpPr>
      <p:sp>
        <p:nvSpPr>
          <p:cNvPr id="5" name="7 Dikdörtgen"/>
          <p:cNvSpPr/>
          <p:nvPr/>
        </p:nvSpPr>
        <p:spPr>
          <a:xfrm rot="21240000">
            <a:off x="598488" y="1004888"/>
            <a:ext cx="4319587"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8 Dikdörtgen"/>
          <p:cNvSpPr/>
          <p:nvPr/>
        </p:nvSpPr>
        <p:spPr>
          <a:xfrm rot="21420000">
            <a:off x="596900" y="998538"/>
            <a:ext cx="4319588"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1 Başlık"/>
          <p:cNvSpPr>
            <a:spLocks noGrp="1"/>
          </p:cNvSpPr>
          <p:nvPr>
            <p:ph type="title"/>
          </p:nvPr>
        </p:nvSpPr>
        <p:spPr>
          <a:xfrm>
            <a:off x="5389098" y="1143000"/>
            <a:ext cx="3429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tr-TR" smtClean="0"/>
              <a:t>Asıl başlık stili için tıklatın</a:t>
            </a:r>
            <a:endParaRPr lang="en-US" dirty="0"/>
          </a:p>
        </p:txBody>
      </p:sp>
      <p:sp>
        <p:nvSpPr>
          <p:cNvPr id="4" name="3 Metin Yer Tutucusu"/>
          <p:cNvSpPr>
            <a:spLocks noGrp="1"/>
          </p:cNvSpPr>
          <p:nvPr>
            <p:ph type="body" sz="half" idx="2"/>
          </p:nvPr>
        </p:nvSpPr>
        <p:spPr>
          <a:xfrm>
            <a:off x="5389098" y="3283634"/>
            <a:ext cx="3429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lvl="0"/>
            <a:r>
              <a:rPr lang="tr-TR" smtClean="0"/>
              <a:t>Asıl metin stillerini düzenlemek için tıklatın</a:t>
            </a:r>
          </a:p>
        </p:txBody>
      </p:sp>
      <p:sp>
        <p:nvSpPr>
          <p:cNvPr id="10" name="9 Resim Yer Tutucusu"/>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extLst/>
          </a:lstStyle>
          <a:p>
            <a:pPr lvl="0"/>
            <a:r>
              <a:rPr lang="tr-TR" noProof="0" smtClean="0"/>
              <a:t>Resim eklemek için simgeyi tıklatın</a:t>
            </a:r>
            <a:endParaRPr lang="en-US" noProof="0" dirty="0"/>
          </a:p>
        </p:txBody>
      </p:sp>
      <p:sp>
        <p:nvSpPr>
          <p:cNvPr id="7" name="4 Veri Yer Tutucusu"/>
          <p:cNvSpPr>
            <a:spLocks noGrp="1"/>
          </p:cNvSpPr>
          <p:nvPr>
            <p:ph type="dt" sz="half" idx="10"/>
          </p:nvPr>
        </p:nvSpPr>
        <p:spPr/>
        <p:txBody>
          <a:bodyPr/>
          <a:lstStyle>
            <a:lvl1pPr>
              <a:defRPr/>
            </a:lvl1pPr>
            <a:extLst/>
          </a:lstStyle>
          <a:p>
            <a:pPr>
              <a:defRPr/>
            </a:pPr>
            <a:fld id="{9623BA17-FBA9-4570-B6CC-072A33648755}" type="datetimeFigureOut">
              <a:rPr lang="tr-TR"/>
              <a:pPr>
                <a:defRPr/>
              </a:pPr>
              <a:t>26.3.2014</a:t>
            </a:fld>
            <a:endParaRPr lang="tr-TR"/>
          </a:p>
        </p:txBody>
      </p:sp>
      <p:sp>
        <p:nvSpPr>
          <p:cNvPr id="8" name="5 Altbilgi Yer Tutucusu"/>
          <p:cNvSpPr>
            <a:spLocks noGrp="1"/>
          </p:cNvSpPr>
          <p:nvPr>
            <p:ph type="ftr" sz="quarter" idx="11"/>
          </p:nvPr>
        </p:nvSpPr>
        <p:spPr/>
        <p:txBody>
          <a:bodyPr/>
          <a:lstStyle>
            <a:lvl1pPr>
              <a:defRPr/>
            </a:lvl1pPr>
            <a:extLst/>
          </a:lstStyle>
          <a:p>
            <a:pPr>
              <a:defRPr/>
            </a:pPr>
            <a:endParaRPr lang="tr-TR"/>
          </a:p>
        </p:txBody>
      </p:sp>
      <p:sp>
        <p:nvSpPr>
          <p:cNvPr id="9" name="6 Slayt Numarası Yer Tutucusu"/>
          <p:cNvSpPr>
            <a:spLocks noGrp="1"/>
          </p:cNvSpPr>
          <p:nvPr>
            <p:ph type="sldNum" sz="quarter" idx="12"/>
          </p:nvPr>
        </p:nvSpPr>
        <p:spPr/>
        <p:txBody>
          <a:bodyPr/>
          <a:lstStyle>
            <a:lvl1pPr>
              <a:defRPr/>
            </a:lvl1pPr>
            <a:extLst/>
          </a:lstStyle>
          <a:p>
            <a:pPr>
              <a:defRPr/>
            </a:pPr>
            <a:fld id="{60CBE372-3D4B-448C-94D1-80ADAB443B73}" type="slidenum">
              <a:rPr lang="tr-TR"/>
              <a:pPr>
                <a:defRPr/>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lang="tr-TR" smtClean="0"/>
              <a:t>Asıl başlık stili için tıklatın</a:t>
            </a:r>
            <a:endParaRPr lang="en-US"/>
          </a:p>
        </p:txBody>
      </p:sp>
      <p:sp>
        <p:nvSpPr>
          <p:cNvPr id="3" name="2 Dikey Metin Yer Tutucusu"/>
          <p:cNvSpPr>
            <a:spLocks noGrp="1"/>
          </p:cNvSpPr>
          <p:nvPr>
            <p:ph type="body" orient="vert" idx="1"/>
          </p:nvPr>
        </p:nvSpPr>
        <p:spPr/>
        <p:txBody>
          <a:bodyPr vert="eaVert"/>
          <a:lstStyle>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26 Veri Yer Tutucusu"/>
          <p:cNvSpPr>
            <a:spLocks noGrp="1"/>
          </p:cNvSpPr>
          <p:nvPr>
            <p:ph type="dt" sz="half" idx="10"/>
          </p:nvPr>
        </p:nvSpPr>
        <p:spPr/>
        <p:txBody>
          <a:bodyPr/>
          <a:lstStyle>
            <a:lvl1pPr>
              <a:defRPr/>
            </a:lvl1pPr>
          </a:lstStyle>
          <a:p>
            <a:pPr>
              <a:defRPr/>
            </a:pPr>
            <a:fld id="{2EDF5FFB-C248-4AB3-9C81-718842706779}" type="datetimeFigureOut">
              <a:rPr lang="tr-TR"/>
              <a:pPr>
                <a:defRPr/>
              </a:pPr>
              <a:t>26.3.2014</a:t>
            </a:fld>
            <a:endParaRPr lang="tr-TR"/>
          </a:p>
        </p:txBody>
      </p:sp>
      <p:sp>
        <p:nvSpPr>
          <p:cNvPr id="5" name="3 Altbilgi Yer Tutucusu"/>
          <p:cNvSpPr>
            <a:spLocks noGrp="1"/>
          </p:cNvSpPr>
          <p:nvPr>
            <p:ph type="ftr" sz="quarter" idx="11"/>
          </p:nvPr>
        </p:nvSpPr>
        <p:spPr/>
        <p:txBody>
          <a:bodyPr/>
          <a:lstStyle>
            <a:lvl1pPr>
              <a:defRPr/>
            </a:lvl1pPr>
          </a:lstStyle>
          <a:p>
            <a:pPr>
              <a:defRPr/>
            </a:pPr>
            <a:endParaRPr lang="tr-TR"/>
          </a:p>
        </p:txBody>
      </p:sp>
      <p:sp>
        <p:nvSpPr>
          <p:cNvPr id="6" name="15 Slayt Numarası Yer Tutucusu"/>
          <p:cNvSpPr>
            <a:spLocks noGrp="1"/>
          </p:cNvSpPr>
          <p:nvPr>
            <p:ph type="sldNum" sz="quarter" idx="12"/>
          </p:nvPr>
        </p:nvSpPr>
        <p:spPr/>
        <p:txBody>
          <a:bodyPr/>
          <a:lstStyle>
            <a:lvl1pPr>
              <a:defRPr/>
            </a:lvl1pPr>
          </a:lstStyle>
          <a:p>
            <a:pPr>
              <a:defRPr/>
            </a:pPr>
            <a:fld id="{0FD2A643-7132-414E-86E6-8A13611BF25E}" type="slidenum">
              <a:rPr lang="tr-TR"/>
              <a:pPr>
                <a:defRPr/>
              </a:pPr>
              <a:t>‹#›</a:t>
            </a:fld>
            <a:endParaRPr lang="tr-T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553200" y="274955"/>
            <a:ext cx="1524000" cy="5851525"/>
          </a:xfrm>
        </p:spPr>
        <p:txBody>
          <a:bodyPr vert="eaVert" anchor="t"/>
          <a:lstStyle>
            <a:extLst/>
          </a:lstStyle>
          <a:p>
            <a:r>
              <a:rPr lang="tr-TR" smtClean="0"/>
              <a:t>Asıl başlık stili için tıklatın</a:t>
            </a:r>
            <a:endParaRPr lang="en-US"/>
          </a:p>
        </p:txBody>
      </p:sp>
      <p:sp>
        <p:nvSpPr>
          <p:cNvPr id="3" name="2 Dikey Metin Yer Tutucusu"/>
          <p:cNvSpPr>
            <a:spLocks noGrp="1"/>
          </p:cNvSpPr>
          <p:nvPr>
            <p:ph type="body" orient="vert" idx="1"/>
          </p:nvPr>
        </p:nvSpPr>
        <p:spPr>
          <a:xfrm>
            <a:off x="457200" y="274642"/>
            <a:ext cx="6019800" cy="5851525"/>
          </a:xfrm>
        </p:spPr>
        <p:txBody>
          <a:bodyPr vert="eaVert"/>
          <a:lstStyle>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Veri Yer Tutucusu"/>
          <p:cNvSpPr>
            <a:spLocks noGrp="1"/>
          </p:cNvSpPr>
          <p:nvPr>
            <p:ph type="dt" sz="half" idx="10"/>
          </p:nvPr>
        </p:nvSpPr>
        <p:spPr>
          <a:xfrm>
            <a:off x="4243388" y="6557963"/>
            <a:ext cx="2001837" cy="227012"/>
          </a:xfrm>
        </p:spPr>
        <p:txBody>
          <a:bodyPr/>
          <a:lstStyle>
            <a:lvl1pPr>
              <a:defRPr/>
            </a:lvl1pPr>
            <a:extLst/>
          </a:lstStyle>
          <a:p>
            <a:pPr>
              <a:defRPr/>
            </a:pPr>
            <a:fld id="{28B8E4DC-692E-42B3-BDB7-0B5B7EB9C98A}" type="datetimeFigureOut">
              <a:rPr lang="tr-TR"/>
              <a:pPr>
                <a:defRPr/>
              </a:pPr>
              <a:t>26.3.2014</a:t>
            </a:fld>
            <a:endParaRPr lang="tr-TR"/>
          </a:p>
        </p:txBody>
      </p:sp>
      <p:sp>
        <p:nvSpPr>
          <p:cNvPr id="5" name="4 Altbilgi Yer Tutucusu"/>
          <p:cNvSpPr>
            <a:spLocks noGrp="1"/>
          </p:cNvSpPr>
          <p:nvPr>
            <p:ph type="ftr" sz="quarter" idx="11"/>
          </p:nvPr>
        </p:nvSpPr>
        <p:spPr>
          <a:xfrm>
            <a:off x="457200" y="6556375"/>
            <a:ext cx="3657600" cy="228600"/>
          </a:xfrm>
        </p:spPr>
        <p:txBody>
          <a:bodyPr/>
          <a:lstStyle>
            <a:lvl1pPr>
              <a:defRPr/>
            </a:lvl1pPr>
            <a:extLst/>
          </a:lstStyle>
          <a:p>
            <a:pPr>
              <a:defRPr/>
            </a:pPr>
            <a:endParaRPr lang="tr-TR"/>
          </a:p>
        </p:txBody>
      </p:sp>
      <p:sp>
        <p:nvSpPr>
          <p:cNvPr id="6" name="5 Slayt Numarası Yer Tutucusu"/>
          <p:cNvSpPr>
            <a:spLocks noGrp="1"/>
          </p:cNvSpPr>
          <p:nvPr>
            <p:ph type="sldNum" sz="quarter" idx="12"/>
          </p:nvPr>
        </p:nvSpPr>
        <p:spPr>
          <a:xfrm>
            <a:off x="6254750" y="6553200"/>
            <a:ext cx="587375" cy="228600"/>
          </a:xfrm>
        </p:spPr>
        <p:txBody>
          <a:bodyPr/>
          <a:lstStyle>
            <a:lvl1pPr>
              <a:defRPr smtClean="0">
                <a:solidFill>
                  <a:schemeClr val="tx2"/>
                </a:solidFill>
              </a:defRPr>
            </a:lvl1pPr>
            <a:extLst/>
          </a:lstStyle>
          <a:p>
            <a:pPr>
              <a:defRPr/>
            </a:pPr>
            <a:fld id="{941EB057-BB01-4706-B5A3-FD499134586C}" type="slidenum">
              <a:rPr lang="tr-TR"/>
              <a:pPr>
                <a:defRPr/>
              </a:pPr>
              <a:t>‹#›</a:t>
            </a:fld>
            <a:endParaRPr lang="tr-T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4" name="7 Oval"/>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5" name="8 Oval"/>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14" name="13 Başlık"/>
          <p:cNvSpPr>
            <a:spLocks noGrp="1"/>
          </p:cNvSpPr>
          <p:nvPr>
            <p:ph type="ctrTitle"/>
          </p:nvPr>
        </p:nvSpPr>
        <p:spPr>
          <a:xfrm>
            <a:off x="1432560" y="359898"/>
            <a:ext cx="7406640" cy="1472184"/>
          </a:xfrm>
        </p:spPr>
        <p:txBody>
          <a:bodyPr anchor="b"/>
          <a:lstStyle>
            <a:lvl1pPr algn="l">
              <a:defRPr/>
            </a:lvl1pPr>
            <a:extLst/>
          </a:lstStyle>
          <a:p>
            <a:r>
              <a:rPr lang="tr-TR" smtClean="0"/>
              <a:t>Asıl başlık stili için tıklatın</a:t>
            </a:r>
            <a:endParaRPr lang="en-US"/>
          </a:p>
        </p:txBody>
      </p:sp>
      <p:sp>
        <p:nvSpPr>
          <p:cNvPr id="22" name="21 Alt Başlık"/>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tr-TR" smtClean="0"/>
              <a:t>Asıl alt başlık stilini düzenlemek için tıklatın</a:t>
            </a:r>
            <a:endParaRPr lang="en-US"/>
          </a:p>
        </p:txBody>
      </p:sp>
      <p:sp>
        <p:nvSpPr>
          <p:cNvPr id="6" name="6 Veri Yer Tutucusu"/>
          <p:cNvSpPr>
            <a:spLocks noGrp="1"/>
          </p:cNvSpPr>
          <p:nvPr>
            <p:ph type="dt" sz="half" idx="10"/>
          </p:nvPr>
        </p:nvSpPr>
        <p:spPr/>
        <p:txBody>
          <a:bodyPr/>
          <a:lstStyle>
            <a:lvl1pPr>
              <a:defRPr/>
            </a:lvl1pPr>
            <a:extLst/>
          </a:lstStyle>
          <a:p>
            <a:pPr>
              <a:defRPr/>
            </a:pPr>
            <a:fld id="{45D3692B-4DD5-4F5B-9DD7-95016154D2E5}" type="datetimeFigureOut">
              <a:rPr lang="tr-TR"/>
              <a:pPr>
                <a:defRPr/>
              </a:pPr>
              <a:t>26.3.2014</a:t>
            </a:fld>
            <a:endParaRPr lang="tr-TR"/>
          </a:p>
        </p:txBody>
      </p:sp>
      <p:sp>
        <p:nvSpPr>
          <p:cNvPr id="7" name="19 Altbilgi Yer Tutucusu"/>
          <p:cNvSpPr>
            <a:spLocks noGrp="1"/>
          </p:cNvSpPr>
          <p:nvPr>
            <p:ph type="ftr" sz="quarter" idx="11"/>
          </p:nvPr>
        </p:nvSpPr>
        <p:spPr/>
        <p:txBody>
          <a:bodyPr/>
          <a:lstStyle>
            <a:lvl1pPr>
              <a:defRPr/>
            </a:lvl1pPr>
            <a:extLst/>
          </a:lstStyle>
          <a:p>
            <a:pPr>
              <a:defRPr/>
            </a:pPr>
            <a:endParaRPr lang="tr-TR"/>
          </a:p>
        </p:txBody>
      </p:sp>
      <p:sp>
        <p:nvSpPr>
          <p:cNvPr id="8" name="9 Slayt Numarası Yer Tutucusu"/>
          <p:cNvSpPr>
            <a:spLocks noGrp="1"/>
          </p:cNvSpPr>
          <p:nvPr>
            <p:ph type="sldNum" sz="quarter" idx="12"/>
          </p:nvPr>
        </p:nvSpPr>
        <p:spPr/>
        <p:txBody>
          <a:bodyPr/>
          <a:lstStyle>
            <a:lvl1pPr>
              <a:defRPr/>
            </a:lvl1pPr>
            <a:extLst/>
          </a:lstStyle>
          <a:p>
            <a:pPr>
              <a:defRPr/>
            </a:pPr>
            <a:fld id="{7F668974-B6EF-459E-ABCE-9B6215C02096}" type="slidenum">
              <a:rPr lang="tr-TR"/>
              <a:pPr>
                <a:defRPr/>
              </a:pPr>
              <a:t>‹#›</a:t>
            </a:fld>
            <a:endParaRPr lang="tr-T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lang="tr-TR" smtClean="0"/>
              <a:t>Asıl başlık stili için tıklatın</a:t>
            </a:r>
            <a:endParaRPr lang="en-US"/>
          </a:p>
        </p:txBody>
      </p:sp>
      <p:sp>
        <p:nvSpPr>
          <p:cNvPr id="3" name="2 İçerik Yer Tutucusu"/>
          <p:cNvSpPr>
            <a:spLocks noGrp="1"/>
          </p:cNvSpPr>
          <p:nvPr>
            <p:ph idx="1"/>
          </p:nvPr>
        </p:nvSpPr>
        <p:spPr/>
        <p:txBody>
          <a:bodyPr/>
          <a:lstStyle>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23 Veri Yer Tutucusu"/>
          <p:cNvSpPr>
            <a:spLocks noGrp="1"/>
          </p:cNvSpPr>
          <p:nvPr>
            <p:ph type="dt" sz="half" idx="10"/>
          </p:nvPr>
        </p:nvSpPr>
        <p:spPr/>
        <p:txBody>
          <a:bodyPr/>
          <a:lstStyle>
            <a:lvl1pPr>
              <a:defRPr/>
            </a:lvl1pPr>
          </a:lstStyle>
          <a:p>
            <a:pPr>
              <a:defRPr/>
            </a:pPr>
            <a:fld id="{8EE5EBB7-459D-4AF3-8911-61ACE7021245}" type="datetimeFigureOut">
              <a:rPr lang="tr-TR"/>
              <a:pPr>
                <a:defRPr/>
              </a:pPr>
              <a:t>26.3.2014</a:t>
            </a:fld>
            <a:endParaRPr lang="tr-TR"/>
          </a:p>
        </p:txBody>
      </p:sp>
      <p:sp>
        <p:nvSpPr>
          <p:cNvPr id="5" name="9 Altbilgi Yer Tutucusu"/>
          <p:cNvSpPr>
            <a:spLocks noGrp="1"/>
          </p:cNvSpPr>
          <p:nvPr>
            <p:ph type="ftr" sz="quarter" idx="11"/>
          </p:nvPr>
        </p:nvSpPr>
        <p:spPr/>
        <p:txBody>
          <a:bodyPr/>
          <a:lstStyle>
            <a:lvl1pPr>
              <a:defRPr/>
            </a:lvl1pPr>
          </a:lstStyle>
          <a:p>
            <a:pPr>
              <a:defRPr/>
            </a:pPr>
            <a:endParaRPr lang="tr-TR"/>
          </a:p>
        </p:txBody>
      </p:sp>
      <p:sp>
        <p:nvSpPr>
          <p:cNvPr id="6" name="21 Slayt Numarası Yer Tutucusu"/>
          <p:cNvSpPr>
            <a:spLocks noGrp="1"/>
          </p:cNvSpPr>
          <p:nvPr>
            <p:ph type="sldNum" sz="quarter" idx="12"/>
          </p:nvPr>
        </p:nvSpPr>
        <p:spPr/>
        <p:txBody>
          <a:bodyPr/>
          <a:lstStyle>
            <a:lvl1pPr>
              <a:defRPr/>
            </a:lvl1pPr>
          </a:lstStyle>
          <a:p>
            <a:pPr>
              <a:defRPr/>
            </a:pPr>
            <a:fld id="{8EF76CB9-0B20-4145-8FB8-913EE3BE6B0C}"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43FEECB3-61D8-4C88-978A-9C66018D5839}" type="datetimeFigureOut">
              <a:rPr lang="tr-TR"/>
              <a:pPr>
                <a:defRPr/>
              </a:pPr>
              <a:t>26.3.2014</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4FBEF7C1-11BD-4CB0-BC8F-6C7FFBFC10C0}" type="slidenum">
              <a:rPr lang="tr-TR"/>
              <a:pPr>
                <a:defRPr/>
              </a:pPr>
              <a:t>‹#›</a:t>
            </a:fld>
            <a:endParaRPr lang="tr-T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4" name="6 Dikdörtgen"/>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9 Dikdörtgen"/>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7 Oval"/>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7" name="8 Oval"/>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2" name="1 Başlık"/>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tr-TR" smtClean="0"/>
              <a:t>Asıl başlık stili için tıklatın</a:t>
            </a:r>
            <a:endParaRPr lang="en-US"/>
          </a:p>
        </p:txBody>
      </p:sp>
      <p:sp>
        <p:nvSpPr>
          <p:cNvPr id="3" name="2 Metin Yer Tutucusu"/>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tr-TR" smtClean="0"/>
              <a:t>Asıl metin stillerini düzenlemek için tıklatın</a:t>
            </a:r>
          </a:p>
        </p:txBody>
      </p:sp>
      <p:sp>
        <p:nvSpPr>
          <p:cNvPr id="8" name="3 Veri Yer Tutucusu"/>
          <p:cNvSpPr>
            <a:spLocks noGrp="1"/>
          </p:cNvSpPr>
          <p:nvPr>
            <p:ph type="dt" sz="half" idx="10"/>
          </p:nvPr>
        </p:nvSpPr>
        <p:spPr/>
        <p:txBody>
          <a:bodyPr/>
          <a:lstStyle>
            <a:lvl1pPr>
              <a:defRPr/>
            </a:lvl1pPr>
            <a:extLst/>
          </a:lstStyle>
          <a:p>
            <a:pPr>
              <a:defRPr/>
            </a:pPr>
            <a:fld id="{49DB0916-D9EA-4EA3-BEF4-9BE57BD158B1}" type="datetimeFigureOut">
              <a:rPr lang="tr-TR"/>
              <a:pPr>
                <a:defRPr/>
              </a:pPr>
              <a:t>26.3.2014</a:t>
            </a:fld>
            <a:endParaRPr lang="tr-TR"/>
          </a:p>
        </p:txBody>
      </p:sp>
      <p:sp>
        <p:nvSpPr>
          <p:cNvPr id="9" name="4 Altbilgi Yer Tutucusu"/>
          <p:cNvSpPr>
            <a:spLocks noGrp="1"/>
          </p:cNvSpPr>
          <p:nvPr>
            <p:ph type="ftr" sz="quarter" idx="11"/>
          </p:nvPr>
        </p:nvSpPr>
        <p:spPr/>
        <p:txBody>
          <a:bodyPr/>
          <a:lstStyle>
            <a:lvl1pPr>
              <a:defRPr/>
            </a:lvl1pPr>
            <a:extLst/>
          </a:lstStyle>
          <a:p>
            <a:pPr>
              <a:defRPr/>
            </a:pPr>
            <a:endParaRPr lang="tr-TR"/>
          </a:p>
        </p:txBody>
      </p:sp>
      <p:sp>
        <p:nvSpPr>
          <p:cNvPr id="10" name="5 Slayt Numarası Yer Tutucusu"/>
          <p:cNvSpPr>
            <a:spLocks noGrp="1"/>
          </p:cNvSpPr>
          <p:nvPr>
            <p:ph type="sldNum" sz="quarter" idx="12"/>
          </p:nvPr>
        </p:nvSpPr>
        <p:spPr/>
        <p:txBody>
          <a:bodyPr/>
          <a:lstStyle>
            <a:lvl1pPr>
              <a:defRPr/>
            </a:lvl1pPr>
            <a:extLst/>
          </a:lstStyle>
          <a:p>
            <a:pPr>
              <a:defRPr/>
            </a:pPr>
            <a:fld id="{78D15583-FA4F-467A-851D-1010D9BFA23B}" type="slidenum">
              <a:rPr lang="tr-TR"/>
              <a:pPr>
                <a:defRPr/>
              </a:pPr>
              <a:t>‹#›</a:t>
            </a:fld>
            <a:endParaRPr lang="tr-T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320"/>
            <a:ext cx="7498080" cy="1143000"/>
          </a:xfrm>
        </p:spPr>
        <p:txBody>
          <a:bodyPr/>
          <a:lstStyle>
            <a:extLst/>
          </a:lstStyle>
          <a:p>
            <a:r>
              <a:rPr lang="tr-TR" smtClean="0"/>
              <a:t>Asıl başlık stili için tıklatın</a:t>
            </a:r>
            <a:endParaRPr lang="en-US"/>
          </a:p>
        </p:txBody>
      </p:sp>
      <p:sp>
        <p:nvSpPr>
          <p:cNvPr id="3" name="2 İçerik Yer Tutucusu"/>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İçerik Yer Tutucusu"/>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23 Veri Yer Tutucusu"/>
          <p:cNvSpPr>
            <a:spLocks noGrp="1"/>
          </p:cNvSpPr>
          <p:nvPr>
            <p:ph type="dt" sz="half" idx="10"/>
          </p:nvPr>
        </p:nvSpPr>
        <p:spPr/>
        <p:txBody>
          <a:bodyPr/>
          <a:lstStyle>
            <a:lvl1pPr>
              <a:defRPr/>
            </a:lvl1pPr>
          </a:lstStyle>
          <a:p>
            <a:pPr>
              <a:defRPr/>
            </a:pPr>
            <a:fld id="{D737564C-C248-4FE9-B5DE-28BE9F86FABC}" type="datetimeFigureOut">
              <a:rPr lang="tr-TR"/>
              <a:pPr>
                <a:defRPr/>
              </a:pPr>
              <a:t>26.3.2014</a:t>
            </a:fld>
            <a:endParaRPr lang="tr-TR"/>
          </a:p>
        </p:txBody>
      </p:sp>
      <p:sp>
        <p:nvSpPr>
          <p:cNvPr id="6" name="9 Altbilgi Yer Tutucusu"/>
          <p:cNvSpPr>
            <a:spLocks noGrp="1"/>
          </p:cNvSpPr>
          <p:nvPr>
            <p:ph type="ftr" sz="quarter" idx="11"/>
          </p:nvPr>
        </p:nvSpPr>
        <p:spPr/>
        <p:txBody>
          <a:bodyPr/>
          <a:lstStyle>
            <a:lvl1pPr>
              <a:defRPr/>
            </a:lvl1pPr>
          </a:lstStyle>
          <a:p>
            <a:pPr>
              <a:defRPr/>
            </a:pPr>
            <a:endParaRPr lang="tr-TR"/>
          </a:p>
        </p:txBody>
      </p:sp>
      <p:sp>
        <p:nvSpPr>
          <p:cNvPr id="7" name="21 Slayt Numarası Yer Tutucusu"/>
          <p:cNvSpPr>
            <a:spLocks noGrp="1"/>
          </p:cNvSpPr>
          <p:nvPr>
            <p:ph type="sldNum" sz="quarter" idx="12"/>
          </p:nvPr>
        </p:nvSpPr>
        <p:spPr/>
        <p:txBody>
          <a:bodyPr/>
          <a:lstStyle>
            <a:lvl1pPr>
              <a:defRPr/>
            </a:lvl1pPr>
          </a:lstStyle>
          <a:p>
            <a:pPr>
              <a:defRPr/>
            </a:pPr>
            <a:fld id="{AC486226-A44C-4218-9B55-82890F091CAD}" type="slidenum">
              <a:rPr lang="tr-TR"/>
              <a:pPr>
                <a:defRPr/>
              </a:pPr>
              <a:t>‹#›</a:t>
            </a:fld>
            <a:endParaRPr lang="tr-T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160336"/>
            <a:ext cx="8229600" cy="1143000"/>
          </a:xfrm>
        </p:spPr>
        <p:txBody>
          <a:bodyPr/>
          <a:lstStyle>
            <a:lvl1pPr algn="ctr">
              <a:defRPr sz="4500" b="1" cap="none" baseline="0"/>
            </a:lvl1pPr>
            <a:extLst/>
          </a:lstStyle>
          <a:p>
            <a:r>
              <a:rPr lang="tr-TR" smtClean="0"/>
              <a:t>Asıl başlık stili için tıklatın</a:t>
            </a:r>
            <a:endParaRPr lang="en-US"/>
          </a:p>
        </p:txBody>
      </p:sp>
      <p:sp>
        <p:nvSpPr>
          <p:cNvPr id="3" name="2 Metin Yer Tutucusu"/>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tr-TR" smtClean="0"/>
              <a:t>Asıl metin stillerini düzenlemek için tıklatın</a:t>
            </a:r>
          </a:p>
        </p:txBody>
      </p:sp>
      <p:sp>
        <p:nvSpPr>
          <p:cNvPr id="4" name="3 Metin Yer Tutucusu"/>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tr-TR" smtClean="0"/>
              <a:t>Asıl metin stillerini düzenlemek için tıklatın</a:t>
            </a:r>
          </a:p>
        </p:txBody>
      </p:sp>
      <p:sp>
        <p:nvSpPr>
          <p:cNvPr id="5" name="4 İçerik Yer Tutucusu"/>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5 İçerik Yer Tutucusu"/>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6 Veri Yer Tutucusu"/>
          <p:cNvSpPr>
            <a:spLocks noGrp="1"/>
          </p:cNvSpPr>
          <p:nvPr>
            <p:ph type="dt" sz="half" idx="10"/>
          </p:nvPr>
        </p:nvSpPr>
        <p:spPr/>
        <p:txBody>
          <a:bodyPr/>
          <a:lstStyle>
            <a:lvl1pPr>
              <a:defRPr/>
            </a:lvl1pPr>
            <a:extLst/>
          </a:lstStyle>
          <a:p>
            <a:pPr>
              <a:defRPr/>
            </a:pPr>
            <a:fld id="{6428B00A-3F89-4858-8B22-54B826659A85}" type="datetimeFigureOut">
              <a:rPr lang="tr-TR"/>
              <a:pPr>
                <a:defRPr/>
              </a:pPr>
              <a:t>26.3.2014</a:t>
            </a:fld>
            <a:endParaRPr lang="tr-TR"/>
          </a:p>
        </p:txBody>
      </p:sp>
      <p:sp>
        <p:nvSpPr>
          <p:cNvPr id="8" name="7 Altbilgi Yer Tutucusu"/>
          <p:cNvSpPr>
            <a:spLocks noGrp="1"/>
          </p:cNvSpPr>
          <p:nvPr>
            <p:ph type="ftr" sz="quarter" idx="11"/>
          </p:nvPr>
        </p:nvSpPr>
        <p:spPr/>
        <p:txBody>
          <a:bodyPr/>
          <a:lstStyle>
            <a:lvl1pPr>
              <a:defRPr/>
            </a:lvl1pPr>
            <a:extLst/>
          </a:lstStyle>
          <a:p>
            <a:pPr>
              <a:defRPr/>
            </a:pPr>
            <a:endParaRPr lang="tr-TR"/>
          </a:p>
        </p:txBody>
      </p:sp>
      <p:sp>
        <p:nvSpPr>
          <p:cNvPr id="9" name="8 Slayt Numarası Yer Tutucusu"/>
          <p:cNvSpPr>
            <a:spLocks noGrp="1"/>
          </p:cNvSpPr>
          <p:nvPr>
            <p:ph type="sldNum" sz="quarter" idx="12"/>
          </p:nvPr>
        </p:nvSpPr>
        <p:spPr/>
        <p:txBody>
          <a:bodyPr/>
          <a:lstStyle>
            <a:lvl1pPr>
              <a:defRPr/>
            </a:lvl1pPr>
            <a:extLst/>
          </a:lstStyle>
          <a:p>
            <a:pPr>
              <a:defRPr/>
            </a:pPr>
            <a:fld id="{4DC5B0DF-BF53-4A45-BCB4-C4C204EBD883}" type="slidenum">
              <a:rPr lang="tr-TR"/>
              <a:pPr>
                <a:defRPr/>
              </a:pPr>
              <a:t>‹#›</a:t>
            </a:fld>
            <a:endParaRPr lang="tr-T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320"/>
            <a:ext cx="7498080" cy="1143000"/>
          </a:xfrm>
        </p:spPr>
        <p:txBody>
          <a:bodyPr/>
          <a:lstStyle>
            <a:extLst/>
          </a:lstStyle>
          <a:p>
            <a:r>
              <a:rPr lang="tr-TR" smtClean="0"/>
              <a:t>Asıl başlık stili için tıklatın</a:t>
            </a:r>
            <a:endParaRPr lang="en-US"/>
          </a:p>
        </p:txBody>
      </p:sp>
      <p:sp>
        <p:nvSpPr>
          <p:cNvPr id="3" name="23 Veri Yer Tutucusu"/>
          <p:cNvSpPr>
            <a:spLocks noGrp="1"/>
          </p:cNvSpPr>
          <p:nvPr>
            <p:ph type="dt" sz="half" idx="10"/>
          </p:nvPr>
        </p:nvSpPr>
        <p:spPr/>
        <p:txBody>
          <a:bodyPr/>
          <a:lstStyle>
            <a:lvl1pPr>
              <a:defRPr/>
            </a:lvl1pPr>
          </a:lstStyle>
          <a:p>
            <a:pPr>
              <a:defRPr/>
            </a:pPr>
            <a:fld id="{088E8F4A-B126-4B5D-B6E6-C94B4B92F916}" type="datetimeFigureOut">
              <a:rPr lang="tr-TR"/>
              <a:pPr>
                <a:defRPr/>
              </a:pPr>
              <a:t>26.3.2014</a:t>
            </a:fld>
            <a:endParaRPr lang="tr-TR"/>
          </a:p>
        </p:txBody>
      </p:sp>
      <p:sp>
        <p:nvSpPr>
          <p:cNvPr id="4" name="9 Altbilgi Yer Tutucusu"/>
          <p:cNvSpPr>
            <a:spLocks noGrp="1"/>
          </p:cNvSpPr>
          <p:nvPr>
            <p:ph type="ftr" sz="quarter" idx="11"/>
          </p:nvPr>
        </p:nvSpPr>
        <p:spPr/>
        <p:txBody>
          <a:bodyPr/>
          <a:lstStyle>
            <a:lvl1pPr>
              <a:defRPr/>
            </a:lvl1pPr>
          </a:lstStyle>
          <a:p>
            <a:pPr>
              <a:defRPr/>
            </a:pPr>
            <a:endParaRPr lang="tr-TR"/>
          </a:p>
        </p:txBody>
      </p:sp>
      <p:sp>
        <p:nvSpPr>
          <p:cNvPr id="5" name="21 Slayt Numarası Yer Tutucusu"/>
          <p:cNvSpPr>
            <a:spLocks noGrp="1"/>
          </p:cNvSpPr>
          <p:nvPr>
            <p:ph type="sldNum" sz="quarter" idx="12"/>
          </p:nvPr>
        </p:nvSpPr>
        <p:spPr/>
        <p:txBody>
          <a:bodyPr/>
          <a:lstStyle>
            <a:lvl1pPr>
              <a:defRPr/>
            </a:lvl1pPr>
          </a:lstStyle>
          <a:p>
            <a:pPr>
              <a:defRPr/>
            </a:pPr>
            <a:fld id="{A9FCFB1A-2C2A-401F-A9DD-34775755078C}" type="slidenum">
              <a:rPr lang="tr-TR"/>
              <a:pPr>
                <a:defRPr/>
              </a:pPr>
              <a:t>‹#›</a:t>
            </a:fld>
            <a:endParaRPr lang="tr-T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4 Dikdörtgen"/>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5 Dikdörtgen"/>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4" name="1 Veri Yer Tutucusu"/>
          <p:cNvSpPr>
            <a:spLocks noGrp="1"/>
          </p:cNvSpPr>
          <p:nvPr>
            <p:ph type="dt" sz="half" idx="10"/>
          </p:nvPr>
        </p:nvSpPr>
        <p:spPr/>
        <p:txBody>
          <a:bodyPr/>
          <a:lstStyle>
            <a:lvl1pPr>
              <a:defRPr/>
            </a:lvl1pPr>
            <a:extLst/>
          </a:lstStyle>
          <a:p>
            <a:pPr>
              <a:defRPr/>
            </a:pPr>
            <a:fld id="{708BD1A7-A266-45DE-A487-66315BDADE1A}" type="datetimeFigureOut">
              <a:rPr lang="tr-TR"/>
              <a:pPr>
                <a:defRPr/>
              </a:pPr>
              <a:t>26.3.2014</a:t>
            </a:fld>
            <a:endParaRPr lang="tr-TR"/>
          </a:p>
        </p:txBody>
      </p:sp>
      <p:sp>
        <p:nvSpPr>
          <p:cNvPr id="5" name="2 Altbilgi Yer Tutucusu"/>
          <p:cNvSpPr>
            <a:spLocks noGrp="1"/>
          </p:cNvSpPr>
          <p:nvPr>
            <p:ph type="ftr" sz="quarter" idx="11"/>
          </p:nvPr>
        </p:nvSpPr>
        <p:spPr/>
        <p:txBody>
          <a:bodyPr/>
          <a:lstStyle>
            <a:lvl1pPr>
              <a:defRPr/>
            </a:lvl1pPr>
            <a:extLst/>
          </a:lstStyle>
          <a:p>
            <a:pPr>
              <a:defRPr/>
            </a:pPr>
            <a:endParaRPr lang="tr-TR"/>
          </a:p>
        </p:txBody>
      </p:sp>
      <p:sp>
        <p:nvSpPr>
          <p:cNvPr id="6" name="3 Slayt Numarası Yer Tutucusu"/>
          <p:cNvSpPr>
            <a:spLocks noGrp="1"/>
          </p:cNvSpPr>
          <p:nvPr>
            <p:ph type="sldNum" sz="quarter" idx="12"/>
          </p:nvPr>
        </p:nvSpPr>
        <p:spPr/>
        <p:txBody>
          <a:bodyPr/>
          <a:lstStyle>
            <a:lvl1pPr>
              <a:defRPr/>
            </a:lvl1pPr>
            <a:extLst/>
          </a:lstStyle>
          <a:p>
            <a:pPr>
              <a:defRPr/>
            </a:pPr>
            <a:fld id="{7C7D1A0A-E1D1-4F70-9A98-42DD73088C7E}" type="slidenum">
              <a:rPr lang="tr-TR"/>
              <a:pPr>
                <a:defRPr/>
              </a:pPr>
              <a:t>‹#›</a:t>
            </a:fld>
            <a:endParaRPr lang="tr-T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tr-TR" smtClean="0"/>
              <a:t>Asıl başlık stili için tıklatın</a:t>
            </a:r>
            <a:endParaRPr lang="en-US"/>
          </a:p>
        </p:txBody>
      </p:sp>
      <p:sp>
        <p:nvSpPr>
          <p:cNvPr id="3" name="2 Metin Yer Tutucusu"/>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tr-TR" smtClean="0"/>
              <a:t>Asıl metin stillerini düzenlemek için tıklatın</a:t>
            </a:r>
          </a:p>
        </p:txBody>
      </p:sp>
      <p:sp>
        <p:nvSpPr>
          <p:cNvPr id="4" name="3 İçerik Yer Tutucusu"/>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4 Veri Yer Tutucusu"/>
          <p:cNvSpPr>
            <a:spLocks noGrp="1"/>
          </p:cNvSpPr>
          <p:nvPr>
            <p:ph type="dt" sz="half" idx="10"/>
          </p:nvPr>
        </p:nvSpPr>
        <p:spPr/>
        <p:txBody>
          <a:bodyPr/>
          <a:lstStyle>
            <a:lvl1pPr>
              <a:defRPr/>
            </a:lvl1pPr>
            <a:extLst/>
          </a:lstStyle>
          <a:p>
            <a:pPr>
              <a:defRPr/>
            </a:pPr>
            <a:fld id="{DBD66F0C-3513-4623-90D4-68705359471F}" type="datetimeFigureOut">
              <a:rPr lang="tr-TR"/>
              <a:pPr>
                <a:defRPr/>
              </a:pPr>
              <a:t>26.3.2014</a:t>
            </a:fld>
            <a:endParaRPr lang="tr-TR"/>
          </a:p>
        </p:txBody>
      </p:sp>
      <p:sp>
        <p:nvSpPr>
          <p:cNvPr id="6" name="5 Altbilgi Yer Tutucusu"/>
          <p:cNvSpPr>
            <a:spLocks noGrp="1"/>
          </p:cNvSpPr>
          <p:nvPr>
            <p:ph type="ftr" sz="quarter" idx="11"/>
          </p:nvPr>
        </p:nvSpPr>
        <p:spPr/>
        <p:txBody>
          <a:bodyPr/>
          <a:lstStyle>
            <a:lvl1pPr>
              <a:defRPr/>
            </a:lvl1pPr>
            <a:extLst/>
          </a:lstStyle>
          <a:p>
            <a:pPr>
              <a:defRPr/>
            </a:pPr>
            <a:endParaRPr lang="tr-TR"/>
          </a:p>
        </p:txBody>
      </p:sp>
      <p:sp>
        <p:nvSpPr>
          <p:cNvPr id="7" name="6 Slayt Numarası Yer Tutucusu"/>
          <p:cNvSpPr>
            <a:spLocks noGrp="1"/>
          </p:cNvSpPr>
          <p:nvPr>
            <p:ph type="sldNum" sz="quarter" idx="12"/>
          </p:nvPr>
        </p:nvSpPr>
        <p:spPr/>
        <p:txBody>
          <a:bodyPr/>
          <a:lstStyle>
            <a:lvl1pPr>
              <a:defRPr/>
            </a:lvl1pPr>
            <a:extLst/>
          </a:lstStyle>
          <a:p>
            <a:pPr>
              <a:defRPr/>
            </a:pPr>
            <a:fld id="{E8261E63-6ABE-4576-BA15-CABE9C65A930}" type="slidenum">
              <a:rPr lang="tr-TR"/>
              <a:pPr>
                <a:defRPr/>
              </a:pPr>
              <a:t>‹#›</a:t>
            </a:fld>
            <a:endParaRPr lang="tr-T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5" name="7 Dikdörtgen"/>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fontAlgn="auto">
              <a:lnSpc>
                <a:spcPts val="3000"/>
              </a:lnSpc>
              <a:spcBef>
                <a:spcPts val="600"/>
              </a:spcBef>
              <a:spcAft>
                <a:spcPts val="0"/>
              </a:spcAft>
              <a:buClr>
                <a:schemeClr val="accent1"/>
              </a:buClr>
              <a:buSzPct val="80000"/>
              <a:buFont typeface="Wingdings 2"/>
              <a:buNone/>
              <a:defRPr/>
            </a:pPr>
            <a:endParaRPr lang="en-US" sz="3200">
              <a:latin typeface="+mn-lt"/>
              <a:cs typeface="+mn-cs"/>
            </a:endParaRPr>
          </a:p>
        </p:txBody>
      </p:sp>
      <p:sp>
        <p:nvSpPr>
          <p:cNvPr id="6" name="8 Akış Çizelgesi: İşlem"/>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7" name="9 Akış Çizelgesi: İşlem"/>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1 Başlık"/>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tr-TR" smtClean="0"/>
              <a:t>Asıl başlık stili için tıklatın</a:t>
            </a:r>
            <a:endParaRPr lang="en-US"/>
          </a:p>
        </p:txBody>
      </p:sp>
      <p:sp>
        <p:nvSpPr>
          <p:cNvPr id="3" name="2 Resim Yer Tutucusu"/>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tr-TR" noProof="0" smtClean="0"/>
              <a:t>Resim eklemek için simgeyi tıklatın</a:t>
            </a:r>
            <a:endParaRPr lang="en-US" noProof="0" dirty="0"/>
          </a:p>
        </p:txBody>
      </p:sp>
      <p:sp>
        <p:nvSpPr>
          <p:cNvPr id="4" name="3 Metin Yer Tutucusu"/>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tr-TR" smtClean="0"/>
              <a:t>Asıl metin stillerini düzenlemek için tıklatın</a:t>
            </a:r>
          </a:p>
        </p:txBody>
      </p:sp>
      <p:sp>
        <p:nvSpPr>
          <p:cNvPr id="8" name="4 Veri Yer Tutucusu"/>
          <p:cNvSpPr>
            <a:spLocks noGrp="1"/>
          </p:cNvSpPr>
          <p:nvPr>
            <p:ph type="dt" sz="half" idx="10"/>
          </p:nvPr>
        </p:nvSpPr>
        <p:spPr/>
        <p:txBody>
          <a:bodyPr/>
          <a:lstStyle>
            <a:lvl1pPr>
              <a:defRPr/>
            </a:lvl1pPr>
            <a:extLst/>
          </a:lstStyle>
          <a:p>
            <a:pPr>
              <a:defRPr/>
            </a:pPr>
            <a:fld id="{2A468836-1BEC-4039-84D7-F93A5CF67D64}" type="datetimeFigureOut">
              <a:rPr lang="tr-TR"/>
              <a:pPr>
                <a:defRPr/>
              </a:pPr>
              <a:t>26.3.2014</a:t>
            </a:fld>
            <a:endParaRPr lang="tr-TR"/>
          </a:p>
        </p:txBody>
      </p:sp>
      <p:sp>
        <p:nvSpPr>
          <p:cNvPr id="9" name="5 Altbilgi Yer Tutucusu"/>
          <p:cNvSpPr>
            <a:spLocks noGrp="1"/>
          </p:cNvSpPr>
          <p:nvPr>
            <p:ph type="ftr" sz="quarter" idx="11"/>
          </p:nvPr>
        </p:nvSpPr>
        <p:spPr/>
        <p:txBody>
          <a:bodyPr/>
          <a:lstStyle>
            <a:lvl1pPr>
              <a:defRPr/>
            </a:lvl1pPr>
            <a:extLst/>
          </a:lstStyle>
          <a:p>
            <a:pPr>
              <a:defRPr/>
            </a:pPr>
            <a:endParaRPr lang="tr-TR"/>
          </a:p>
        </p:txBody>
      </p:sp>
      <p:sp>
        <p:nvSpPr>
          <p:cNvPr id="10" name="6 Slayt Numarası Yer Tutucusu"/>
          <p:cNvSpPr>
            <a:spLocks noGrp="1"/>
          </p:cNvSpPr>
          <p:nvPr>
            <p:ph type="sldNum" sz="quarter" idx="12"/>
          </p:nvPr>
        </p:nvSpPr>
        <p:spPr/>
        <p:txBody>
          <a:bodyPr/>
          <a:lstStyle>
            <a:lvl1pPr>
              <a:defRPr/>
            </a:lvl1pPr>
            <a:extLst/>
          </a:lstStyle>
          <a:p>
            <a:pPr>
              <a:defRPr/>
            </a:pPr>
            <a:fld id="{FD7AC216-78DA-44A8-9BAF-A36BB3840B76}" type="slidenum">
              <a:rPr lang="tr-TR"/>
              <a:pPr>
                <a:defRPr/>
              </a:pPr>
              <a:t>‹#›</a:t>
            </a:fld>
            <a:endParaRPr lang="tr-T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lang="tr-TR" smtClean="0"/>
              <a:t>Asıl başlık stili için tıklatın</a:t>
            </a:r>
            <a:endParaRPr lang="en-US"/>
          </a:p>
        </p:txBody>
      </p:sp>
      <p:sp>
        <p:nvSpPr>
          <p:cNvPr id="3" name="2 Dikey Metin Yer Tutucusu"/>
          <p:cNvSpPr>
            <a:spLocks noGrp="1"/>
          </p:cNvSpPr>
          <p:nvPr>
            <p:ph type="body" orient="vert" idx="1"/>
          </p:nvPr>
        </p:nvSpPr>
        <p:spPr/>
        <p:txBody>
          <a:bodyPr vert="eaVert"/>
          <a:lstStyle>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23 Veri Yer Tutucusu"/>
          <p:cNvSpPr>
            <a:spLocks noGrp="1"/>
          </p:cNvSpPr>
          <p:nvPr>
            <p:ph type="dt" sz="half" idx="10"/>
          </p:nvPr>
        </p:nvSpPr>
        <p:spPr/>
        <p:txBody>
          <a:bodyPr/>
          <a:lstStyle>
            <a:lvl1pPr>
              <a:defRPr/>
            </a:lvl1pPr>
          </a:lstStyle>
          <a:p>
            <a:pPr>
              <a:defRPr/>
            </a:pPr>
            <a:fld id="{6DEA1544-CA87-4EC0-AF81-13746DD6A765}" type="datetimeFigureOut">
              <a:rPr lang="tr-TR"/>
              <a:pPr>
                <a:defRPr/>
              </a:pPr>
              <a:t>26.3.2014</a:t>
            </a:fld>
            <a:endParaRPr lang="tr-TR"/>
          </a:p>
        </p:txBody>
      </p:sp>
      <p:sp>
        <p:nvSpPr>
          <p:cNvPr id="5" name="9 Altbilgi Yer Tutucusu"/>
          <p:cNvSpPr>
            <a:spLocks noGrp="1"/>
          </p:cNvSpPr>
          <p:nvPr>
            <p:ph type="ftr" sz="quarter" idx="11"/>
          </p:nvPr>
        </p:nvSpPr>
        <p:spPr/>
        <p:txBody>
          <a:bodyPr/>
          <a:lstStyle>
            <a:lvl1pPr>
              <a:defRPr/>
            </a:lvl1pPr>
          </a:lstStyle>
          <a:p>
            <a:pPr>
              <a:defRPr/>
            </a:pPr>
            <a:endParaRPr lang="tr-TR"/>
          </a:p>
        </p:txBody>
      </p:sp>
      <p:sp>
        <p:nvSpPr>
          <p:cNvPr id="6" name="21 Slayt Numarası Yer Tutucusu"/>
          <p:cNvSpPr>
            <a:spLocks noGrp="1"/>
          </p:cNvSpPr>
          <p:nvPr>
            <p:ph type="sldNum" sz="quarter" idx="12"/>
          </p:nvPr>
        </p:nvSpPr>
        <p:spPr/>
        <p:txBody>
          <a:bodyPr/>
          <a:lstStyle>
            <a:lvl1pPr>
              <a:defRPr/>
            </a:lvl1pPr>
          </a:lstStyle>
          <a:p>
            <a:pPr>
              <a:defRPr/>
            </a:pPr>
            <a:fld id="{B83C7933-A675-4F59-AE34-98C250DF26F0}" type="slidenum">
              <a:rPr lang="tr-TR"/>
              <a:pPr>
                <a:defRPr/>
              </a:pPr>
              <a:t>‹#›</a:t>
            </a:fld>
            <a:endParaRPr lang="tr-T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58000" y="274639"/>
            <a:ext cx="1828800" cy="5851525"/>
          </a:xfrm>
        </p:spPr>
        <p:txBody>
          <a:bodyPr vert="eaVert"/>
          <a:lstStyle>
            <a:extLst/>
          </a:lstStyle>
          <a:p>
            <a:r>
              <a:rPr lang="tr-TR" smtClean="0"/>
              <a:t>Asıl başlık stili için tıklatın</a:t>
            </a:r>
            <a:endParaRPr lang="en-US"/>
          </a:p>
        </p:txBody>
      </p:sp>
      <p:sp>
        <p:nvSpPr>
          <p:cNvPr id="3" name="2 Dikey Metin Yer Tutucusu"/>
          <p:cNvSpPr>
            <a:spLocks noGrp="1"/>
          </p:cNvSpPr>
          <p:nvPr>
            <p:ph type="body" orient="vert" idx="1"/>
          </p:nvPr>
        </p:nvSpPr>
        <p:spPr>
          <a:xfrm>
            <a:off x="1143000" y="274640"/>
            <a:ext cx="5562600" cy="5851525"/>
          </a:xfrm>
        </p:spPr>
        <p:txBody>
          <a:bodyPr vert="eaVert"/>
          <a:lstStyle>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23 Veri Yer Tutucusu"/>
          <p:cNvSpPr>
            <a:spLocks noGrp="1"/>
          </p:cNvSpPr>
          <p:nvPr>
            <p:ph type="dt" sz="half" idx="10"/>
          </p:nvPr>
        </p:nvSpPr>
        <p:spPr/>
        <p:txBody>
          <a:bodyPr/>
          <a:lstStyle>
            <a:lvl1pPr>
              <a:defRPr/>
            </a:lvl1pPr>
          </a:lstStyle>
          <a:p>
            <a:pPr>
              <a:defRPr/>
            </a:pPr>
            <a:fld id="{75D9B6F2-9A42-4160-BBFE-5974E95DA653}" type="datetimeFigureOut">
              <a:rPr lang="tr-TR"/>
              <a:pPr>
                <a:defRPr/>
              </a:pPr>
              <a:t>26.3.2014</a:t>
            </a:fld>
            <a:endParaRPr lang="tr-TR"/>
          </a:p>
        </p:txBody>
      </p:sp>
      <p:sp>
        <p:nvSpPr>
          <p:cNvPr id="5" name="9 Altbilgi Yer Tutucusu"/>
          <p:cNvSpPr>
            <a:spLocks noGrp="1"/>
          </p:cNvSpPr>
          <p:nvPr>
            <p:ph type="ftr" sz="quarter" idx="11"/>
          </p:nvPr>
        </p:nvSpPr>
        <p:spPr/>
        <p:txBody>
          <a:bodyPr/>
          <a:lstStyle>
            <a:lvl1pPr>
              <a:defRPr/>
            </a:lvl1pPr>
          </a:lstStyle>
          <a:p>
            <a:pPr>
              <a:defRPr/>
            </a:pPr>
            <a:endParaRPr lang="tr-TR"/>
          </a:p>
        </p:txBody>
      </p:sp>
      <p:sp>
        <p:nvSpPr>
          <p:cNvPr id="6" name="21 Slayt Numarası Yer Tutucusu"/>
          <p:cNvSpPr>
            <a:spLocks noGrp="1"/>
          </p:cNvSpPr>
          <p:nvPr>
            <p:ph type="sldNum" sz="quarter" idx="12"/>
          </p:nvPr>
        </p:nvSpPr>
        <p:spPr/>
        <p:txBody>
          <a:bodyPr/>
          <a:lstStyle>
            <a:lvl1pPr>
              <a:defRPr/>
            </a:lvl1pPr>
          </a:lstStyle>
          <a:p>
            <a:pPr>
              <a:defRPr/>
            </a:pPr>
            <a:fld id="{5C824D77-AF21-4827-AB4D-1F34D34CFC2D}"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182924A4-273A-406C-B2CD-BF9715A78D38}" type="datetimeFigureOut">
              <a:rPr lang="tr-TR"/>
              <a:pPr>
                <a:defRPr/>
              </a:pPr>
              <a:t>26.3.2014</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1D15B5E4-9743-4AD6-9B0A-894E1C054A16}"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6.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C3ACBA4B-6D99-4689-8EDA-2F47D729DB5D}" type="datetimeFigureOut">
              <a:rPr lang="tr-TR"/>
              <a:pPr>
                <a:defRPr/>
              </a:pPr>
              <a:t>26.3.2014</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48F06FA3-EBD7-476F-AC77-6DB152A1F673}"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773" r:id="rId1"/>
    <p:sldLayoutId id="2147483772" r:id="rId2"/>
    <p:sldLayoutId id="2147483771" r:id="rId3"/>
    <p:sldLayoutId id="2147483770" r:id="rId4"/>
    <p:sldLayoutId id="2147483769" r:id="rId5"/>
    <p:sldLayoutId id="2147483768" r:id="rId6"/>
    <p:sldLayoutId id="2147483767" r:id="rId7"/>
    <p:sldLayoutId id="2147483766" r:id="rId8"/>
    <p:sldLayoutId id="2147483765" r:id="rId9"/>
    <p:sldLayoutId id="2147483764" r:id="rId10"/>
    <p:sldLayoutId id="2147483763"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7 Serbest Form"/>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316" name="8 Başlık Yer Tutucusu"/>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tr-TR" smtClean="0"/>
              <a:t>Asıl başlık stili için tıklatın</a:t>
            </a:r>
            <a:endParaRPr lang="en-US" smtClean="0"/>
          </a:p>
        </p:txBody>
      </p:sp>
      <p:sp>
        <p:nvSpPr>
          <p:cNvPr id="13317" name="29 Metin Yer Tutucusu"/>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cs typeface="+mn-cs"/>
              </a:defRPr>
            </a:lvl1pPr>
          </a:lstStyle>
          <a:p>
            <a:pPr>
              <a:defRPr/>
            </a:pPr>
            <a:fld id="{DF0031BB-CAD3-4F15-83E4-A02FB7C4D680}" type="datetimeFigureOut">
              <a:rPr lang="tr-TR"/>
              <a:pPr>
                <a:defRPr/>
              </a:pPr>
              <a:t>26.3.2014</a:t>
            </a:fld>
            <a:endParaRPr lang="tr-T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tr-T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mn-lt"/>
                <a:cs typeface="+mn-cs"/>
              </a:defRPr>
            </a:lvl1pPr>
          </a:lstStyle>
          <a:p>
            <a:pPr>
              <a:defRPr/>
            </a:pPr>
            <a:fld id="{FAE79398-6BB2-429F-AEFD-D8A8BF182C4F}" type="slidenum">
              <a:rPr lang="tr-TR"/>
              <a:pPr>
                <a:defRPr/>
              </a:pPr>
              <a:t>‹#›</a:t>
            </a:fld>
            <a:endParaRPr lang="tr-TR"/>
          </a:p>
        </p:txBody>
      </p:sp>
      <p:grpSp>
        <p:nvGrpSpPr>
          <p:cNvPr id="13321" name="1 Grup"/>
          <p:cNvGrpSpPr>
            <a:grpSpLocks/>
          </p:cNvGrpSpPr>
          <p:nvPr/>
        </p:nvGrpSpPr>
        <p:grpSpPr bwMode="auto">
          <a:xfrm>
            <a:off x="-19050" y="203200"/>
            <a:ext cx="9180513" cy="647700"/>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3821" r:id="rId1"/>
    <p:sldLayoutId id="2147483781" r:id="rId2"/>
    <p:sldLayoutId id="2147483822" r:id="rId3"/>
    <p:sldLayoutId id="2147483780" r:id="rId4"/>
    <p:sldLayoutId id="2147483779" r:id="rId5"/>
    <p:sldLayoutId id="2147483778" r:id="rId6"/>
    <p:sldLayoutId id="2147483777" r:id="rId7"/>
    <p:sldLayoutId id="2147483776" r:id="rId8"/>
    <p:sldLayoutId id="2147483823" r:id="rId9"/>
    <p:sldLayoutId id="2147483775" r:id="rId10"/>
    <p:sldLayoutId id="2147483774" r:id="rId11"/>
  </p:sldLayoutIdLst>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6 Yuvarlatılmış Dikdörtgen"/>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9" name="8 Yuvarlatılmış Dikdörtgen"/>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3" name="12 Başlık Yer Tutucusu"/>
          <p:cNvSpPr>
            <a:spLocks noGrp="1"/>
          </p:cNvSpPr>
          <p:nvPr>
            <p:ph type="title"/>
          </p:nvPr>
        </p:nvSpPr>
        <p:spPr>
          <a:xfrm>
            <a:off x="503238" y="4986338"/>
            <a:ext cx="8183562" cy="1050925"/>
          </a:xfrm>
          <a:prstGeom prst="rect">
            <a:avLst/>
          </a:prstGeom>
        </p:spPr>
        <p:txBody>
          <a:bodyPr vert="horz" anchor="b">
            <a:normAutofit/>
          </a:bodyPr>
          <a:lstStyle>
            <a:extLst/>
          </a:lstStyle>
          <a:p>
            <a:r>
              <a:rPr lang="tr-TR" smtClean="0"/>
              <a:t>Asıl başlık stili için tıklatın</a:t>
            </a:r>
            <a:endParaRPr lang="en-US"/>
          </a:p>
        </p:txBody>
      </p:sp>
      <p:sp>
        <p:nvSpPr>
          <p:cNvPr id="25607" name="3 Metin Yer Tutucusu"/>
          <p:cNvSpPr>
            <a:spLocks noGrp="1"/>
          </p:cNvSpPr>
          <p:nvPr>
            <p:ph type="body" idx="1"/>
          </p:nvPr>
        </p:nvSpPr>
        <p:spPr bwMode="auto">
          <a:xfrm>
            <a:off x="503238" y="530225"/>
            <a:ext cx="8183562" cy="4187825"/>
          </a:xfrm>
          <a:prstGeom prst="rect">
            <a:avLst/>
          </a:prstGeom>
          <a:noFill/>
          <a:ln w="9525">
            <a:noFill/>
            <a:miter lim="800000"/>
            <a:headEnd/>
            <a:tailEnd/>
          </a:ln>
        </p:spPr>
        <p:txBody>
          <a:bodyPr vert="horz" wrap="square" lIns="182880" tIns="9144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25" name="24 Veri Yer Tutucusu"/>
          <p:cNvSpPr>
            <a:spLocks noGrp="1"/>
          </p:cNvSpPr>
          <p:nvPr>
            <p:ph type="dt" sz="half" idx="2"/>
          </p:nvPr>
        </p:nvSpPr>
        <p:spPr>
          <a:xfrm>
            <a:off x="3776663" y="6111875"/>
            <a:ext cx="2286000" cy="365125"/>
          </a:xfrm>
          <a:prstGeom prst="rect">
            <a:avLst/>
          </a:prstGeom>
        </p:spPr>
        <p:txBody>
          <a:bodyPr vert="horz" anchor="b"/>
          <a:lstStyle>
            <a:lvl1pPr algn="r" eaLnBrk="1" fontAlgn="auto" latinLnBrk="0" hangingPunct="1">
              <a:spcBef>
                <a:spcPts val="0"/>
              </a:spcBef>
              <a:spcAft>
                <a:spcPts val="0"/>
              </a:spcAft>
              <a:defRPr kumimoji="0" sz="1000" smtClean="0">
                <a:solidFill>
                  <a:schemeClr val="bg2">
                    <a:shade val="50000"/>
                  </a:schemeClr>
                </a:solidFill>
                <a:latin typeface="+mn-lt"/>
                <a:cs typeface="+mn-cs"/>
              </a:defRPr>
            </a:lvl1pPr>
            <a:extLst/>
          </a:lstStyle>
          <a:p>
            <a:pPr>
              <a:defRPr/>
            </a:pPr>
            <a:fld id="{B3A65F0E-A25D-4A83-A6CC-6325FE034064}" type="datetimeFigureOut">
              <a:rPr lang="tr-TR"/>
              <a:pPr>
                <a:defRPr/>
              </a:pPr>
              <a:t>26.3.2014</a:t>
            </a:fld>
            <a:endParaRPr lang="tr-TR"/>
          </a:p>
        </p:txBody>
      </p:sp>
      <p:sp>
        <p:nvSpPr>
          <p:cNvPr id="18" name="17 Altbilgi Yer Tutucusu"/>
          <p:cNvSpPr>
            <a:spLocks noGrp="1"/>
          </p:cNvSpPr>
          <p:nvPr>
            <p:ph type="ftr" sz="quarter" idx="3"/>
          </p:nvPr>
        </p:nvSpPr>
        <p:spPr>
          <a:xfrm>
            <a:off x="6062663" y="6111875"/>
            <a:ext cx="2286000" cy="365125"/>
          </a:xfrm>
          <a:prstGeom prst="rect">
            <a:avLst/>
          </a:prstGeom>
        </p:spPr>
        <p:txBody>
          <a:bodyPr vert="horz" anchor="b"/>
          <a:lstStyle>
            <a:lvl1pPr algn="l" eaLnBrk="1" fontAlgn="auto" latinLnBrk="0" hangingPunct="1">
              <a:spcBef>
                <a:spcPts val="0"/>
              </a:spcBef>
              <a:spcAft>
                <a:spcPts val="0"/>
              </a:spcAft>
              <a:defRPr kumimoji="0" sz="1000">
                <a:solidFill>
                  <a:schemeClr val="bg2">
                    <a:shade val="50000"/>
                  </a:schemeClr>
                </a:solidFill>
                <a:latin typeface="+mn-lt"/>
                <a:cs typeface="+mn-cs"/>
              </a:defRPr>
            </a:lvl1pPr>
            <a:extLst/>
          </a:lstStyle>
          <a:p>
            <a:pPr>
              <a:defRPr/>
            </a:pPr>
            <a:endParaRPr lang="tr-TR"/>
          </a:p>
        </p:txBody>
      </p:sp>
      <p:sp>
        <p:nvSpPr>
          <p:cNvPr id="5" name="4 Slayt Numarası Yer Tutucusu"/>
          <p:cNvSpPr>
            <a:spLocks noGrp="1"/>
          </p:cNvSpPr>
          <p:nvPr>
            <p:ph type="sldNum" sz="quarter" idx="4"/>
          </p:nvPr>
        </p:nvSpPr>
        <p:spPr>
          <a:xfrm>
            <a:off x="8348663" y="6111875"/>
            <a:ext cx="457200" cy="365125"/>
          </a:xfrm>
          <a:prstGeom prst="rect">
            <a:avLst/>
          </a:prstGeom>
        </p:spPr>
        <p:txBody>
          <a:bodyPr vert="horz" anchor="b"/>
          <a:lstStyle>
            <a:lvl1pPr algn="r" eaLnBrk="1" fontAlgn="auto" latinLnBrk="0" hangingPunct="1">
              <a:spcBef>
                <a:spcPts val="0"/>
              </a:spcBef>
              <a:spcAft>
                <a:spcPts val="0"/>
              </a:spcAft>
              <a:defRPr kumimoji="0" sz="1000" smtClean="0">
                <a:solidFill>
                  <a:schemeClr val="bg2">
                    <a:shade val="50000"/>
                  </a:schemeClr>
                </a:solidFill>
                <a:latin typeface="+mn-lt"/>
                <a:cs typeface="+mn-cs"/>
              </a:defRPr>
            </a:lvl1pPr>
            <a:extLst/>
          </a:lstStyle>
          <a:p>
            <a:pPr>
              <a:defRPr/>
            </a:pPr>
            <a:fld id="{18FA2CBF-C035-40FF-8262-FB88D31ED2C9}"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824" r:id="rId1"/>
    <p:sldLayoutId id="2147483788" r:id="rId2"/>
    <p:sldLayoutId id="2147483825" r:id="rId3"/>
    <p:sldLayoutId id="2147483787" r:id="rId4"/>
    <p:sldLayoutId id="2147483786" r:id="rId5"/>
    <p:sldLayoutId id="2147483785" r:id="rId6"/>
    <p:sldLayoutId id="2147483826" r:id="rId7"/>
    <p:sldLayoutId id="2147483784" r:id="rId8"/>
    <p:sldLayoutId id="2147483827" r:id="rId9"/>
    <p:sldLayoutId id="2147483783" r:id="rId10"/>
    <p:sldLayoutId id="2147483782" r:id="rId11"/>
  </p:sldLayoutIdLst>
  <p:txStyles>
    <p:titleStyle>
      <a:lvl1pPr algn="l" rtl="0" fontAlgn="base">
        <a:spcBef>
          <a:spcPct val="0"/>
        </a:spcBef>
        <a:spcAft>
          <a:spcPct val="0"/>
        </a:spcAft>
        <a:defRPr sz="3600" b="1" kern="1200">
          <a:solidFill>
            <a:srgbClr val="FF8D3E"/>
          </a:solidFill>
          <a:effectLst>
            <a:outerShdw blurRad="53975" dist="22860" dir="5400000" algn="tl" rotWithShape="0">
              <a:srgbClr val="000000">
                <a:alpha val="55000"/>
              </a:srgbClr>
            </a:outerShdw>
          </a:effectLst>
          <a:latin typeface="+mj-lt"/>
          <a:ea typeface="+mj-ea"/>
          <a:cs typeface="+mj-cs"/>
        </a:defRPr>
      </a:lvl1pPr>
      <a:lvl2pPr algn="l" rtl="0" fontAlgn="base">
        <a:spcBef>
          <a:spcPct val="0"/>
        </a:spcBef>
        <a:spcAft>
          <a:spcPct val="0"/>
        </a:spcAft>
        <a:defRPr sz="3600" b="1">
          <a:solidFill>
            <a:srgbClr val="FF8D3E"/>
          </a:solidFill>
          <a:latin typeface="Verdana" pitchFamily="34" charset="0"/>
        </a:defRPr>
      </a:lvl2pPr>
      <a:lvl3pPr algn="l" rtl="0" fontAlgn="base">
        <a:spcBef>
          <a:spcPct val="0"/>
        </a:spcBef>
        <a:spcAft>
          <a:spcPct val="0"/>
        </a:spcAft>
        <a:defRPr sz="3600" b="1">
          <a:solidFill>
            <a:srgbClr val="FF8D3E"/>
          </a:solidFill>
          <a:latin typeface="Verdana" pitchFamily="34" charset="0"/>
        </a:defRPr>
      </a:lvl3pPr>
      <a:lvl4pPr algn="l" rtl="0" fontAlgn="base">
        <a:spcBef>
          <a:spcPct val="0"/>
        </a:spcBef>
        <a:spcAft>
          <a:spcPct val="0"/>
        </a:spcAft>
        <a:defRPr sz="3600" b="1">
          <a:solidFill>
            <a:srgbClr val="FF8D3E"/>
          </a:solidFill>
          <a:latin typeface="Verdana" pitchFamily="34" charset="0"/>
        </a:defRPr>
      </a:lvl4pPr>
      <a:lvl5pPr algn="l" rtl="0" fontAlgn="base">
        <a:spcBef>
          <a:spcPct val="0"/>
        </a:spcBef>
        <a:spcAft>
          <a:spcPct val="0"/>
        </a:spcAft>
        <a:defRPr sz="3600" b="1">
          <a:solidFill>
            <a:srgbClr val="FF8D3E"/>
          </a:solidFill>
          <a:latin typeface="Verdana" pitchFamily="34" charset="0"/>
        </a:defRPr>
      </a:lvl5pPr>
      <a:lvl6pPr marL="457200" algn="l" rtl="0" fontAlgn="base">
        <a:spcBef>
          <a:spcPct val="0"/>
        </a:spcBef>
        <a:spcAft>
          <a:spcPct val="0"/>
        </a:spcAft>
        <a:defRPr sz="3600" b="1">
          <a:solidFill>
            <a:srgbClr val="FF8D3E"/>
          </a:solidFill>
          <a:latin typeface="Verdana" pitchFamily="34" charset="0"/>
        </a:defRPr>
      </a:lvl6pPr>
      <a:lvl7pPr marL="914400" algn="l" rtl="0" fontAlgn="base">
        <a:spcBef>
          <a:spcPct val="0"/>
        </a:spcBef>
        <a:spcAft>
          <a:spcPct val="0"/>
        </a:spcAft>
        <a:defRPr sz="3600" b="1">
          <a:solidFill>
            <a:srgbClr val="FF8D3E"/>
          </a:solidFill>
          <a:latin typeface="Verdana" pitchFamily="34" charset="0"/>
        </a:defRPr>
      </a:lvl7pPr>
      <a:lvl8pPr marL="1371600" algn="l" rtl="0" fontAlgn="base">
        <a:spcBef>
          <a:spcPct val="0"/>
        </a:spcBef>
        <a:spcAft>
          <a:spcPct val="0"/>
        </a:spcAft>
        <a:defRPr sz="3600" b="1">
          <a:solidFill>
            <a:srgbClr val="FF8D3E"/>
          </a:solidFill>
          <a:latin typeface="Verdana" pitchFamily="34" charset="0"/>
        </a:defRPr>
      </a:lvl8pPr>
      <a:lvl9pPr marL="1828800" algn="l" rtl="0" fontAlgn="base">
        <a:spcBef>
          <a:spcPct val="0"/>
        </a:spcBef>
        <a:spcAft>
          <a:spcPct val="0"/>
        </a:spcAft>
        <a:defRPr sz="3600" b="1">
          <a:solidFill>
            <a:srgbClr val="FF8D3E"/>
          </a:solidFill>
          <a:latin typeface="Verdana" pitchFamily="34" charset="0"/>
        </a:defRPr>
      </a:lvl9pPr>
      <a:extLst/>
    </p:titleStyle>
    <p:bodyStyle>
      <a:lvl1pPr marL="265113" indent="-265113" algn="l" rtl="0" fontAlgn="base">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fontAlgn="base">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fontAlgn="base">
        <a:spcBef>
          <a:spcPts val="250"/>
        </a:spcBef>
        <a:spcAft>
          <a:spcPct val="0"/>
        </a:spcAft>
        <a:buClr>
          <a:srgbClr val="ED3742"/>
        </a:buClr>
        <a:buSzPct val="100000"/>
        <a:buFont typeface="Wingdings 2" pitchFamily="18" charset="2"/>
        <a:buChar char=""/>
        <a:defRPr sz="2200" kern="1200">
          <a:solidFill>
            <a:schemeClr val="tx1"/>
          </a:solidFill>
          <a:latin typeface="+mn-lt"/>
          <a:ea typeface="+mn-ea"/>
          <a:cs typeface="+mn-cs"/>
        </a:defRPr>
      </a:lvl3pPr>
      <a:lvl4pPr marL="1023938" indent="-182563" algn="l" rtl="0" fontAlgn="base">
        <a:spcBef>
          <a:spcPts val="225"/>
        </a:spcBef>
        <a:spcAft>
          <a:spcPct val="0"/>
        </a:spcAft>
        <a:buClr>
          <a:srgbClr val="ED3742"/>
        </a:buClr>
        <a:buSzPct val="112000"/>
        <a:buFont typeface="Verdana" pitchFamily="34" charset="0"/>
        <a:buChar char="◦"/>
        <a:defRPr sz="1900" kern="1200">
          <a:solidFill>
            <a:schemeClr val="tx1"/>
          </a:solidFill>
          <a:latin typeface="+mn-lt"/>
          <a:ea typeface="+mn-ea"/>
          <a:cs typeface="+mn-cs"/>
        </a:defRPr>
      </a:lvl4pPr>
      <a:lvl5pPr marL="1279525" indent="-182563" algn="l" rtl="0" fontAlgn="base">
        <a:spcBef>
          <a:spcPts val="250"/>
        </a:spcBef>
        <a:spcAft>
          <a:spcPct val="0"/>
        </a:spcAft>
        <a:buClr>
          <a:srgbClr val="4A85BF"/>
        </a:buClr>
        <a:buSzPct val="100000"/>
        <a:buFont typeface="Wingdings 2" pitchFamily="18" charset="2"/>
        <a:buChar char=""/>
        <a:defRPr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21 Başlık Yer Tutucusu"/>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tr-TR" smtClean="0"/>
              <a:t>Asıl başlık stili için tıklatın</a:t>
            </a:r>
            <a:endParaRPr lang="en-US"/>
          </a:p>
        </p:txBody>
      </p:sp>
      <p:sp>
        <p:nvSpPr>
          <p:cNvPr id="37891" name="12 Metin Yer Tutucusu"/>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14" name="13 Veri Yer Tutucusu"/>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smtClean="0">
                <a:solidFill>
                  <a:schemeClr val="tx1">
                    <a:shade val="50000"/>
                  </a:schemeClr>
                </a:solidFill>
                <a:latin typeface="+mn-lt"/>
                <a:cs typeface="+mn-cs"/>
              </a:defRPr>
            </a:lvl1pPr>
          </a:lstStyle>
          <a:p>
            <a:pPr>
              <a:defRPr/>
            </a:pPr>
            <a:fld id="{5623D4A1-1C44-4D0E-8363-338C760CD97D}" type="datetimeFigureOut">
              <a:rPr lang="tr-TR"/>
              <a:pPr>
                <a:defRPr/>
              </a:pPr>
              <a:t>26.3.2014</a:t>
            </a:fld>
            <a:endParaRPr lang="tr-TR"/>
          </a:p>
        </p:txBody>
      </p:sp>
      <p:sp>
        <p:nvSpPr>
          <p:cNvPr id="3" name="2 Altbilgi Yer Tutucusu"/>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endParaRPr lang="tr-TR"/>
          </a:p>
        </p:txBody>
      </p:sp>
      <p:sp>
        <p:nvSpPr>
          <p:cNvPr id="23" name="22 Slayt Numarası Yer Tutucusu"/>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smtClean="0">
                <a:solidFill>
                  <a:schemeClr val="tx1">
                    <a:shade val="50000"/>
                  </a:schemeClr>
                </a:solidFill>
                <a:latin typeface="+mn-lt"/>
                <a:cs typeface="+mn-cs"/>
              </a:defRPr>
            </a:lvl1pPr>
          </a:lstStyle>
          <a:p>
            <a:pPr>
              <a:defRPr/>
            </a:pPr>
            <a:fld id="{48F627C8-4B12-4120-BEA0-A9DD12821475}" type="slidenum">
              <a:rPr lang="tr-TR"/>
              <a:pPr>
                <a:defRPr/>
              </a:pPr>
              <a:t>‹#›</a:t>
            </a:fld>
            <a:endParaRPr lang="tr-TR"/>
          </a:p>
        </p:txBody>
      </p:sp>
    </p:spTree>
  </p:cSld>
  <p:clrMap bg1="dk1" tx1="lt1" bg2="dk2" tx2="lt2" accent1="accent1" accent2="accent2" accent3="accent3" accent4="accent4" accent5="accent5" accent6="accent6" hlink="hlink" folHlink="folHlink"/>
  <p:sldLayoutIdLst>
    <p:sldLayoutId id="2147483798" r:id="rId1"/>
    <p:sldLayoutId id="2147483797" r:id="rId2"/>
    <p:sldLayoutId id="2147483828" r:id="rId3"/>
    <p:sldLayoutId id="2147483796" r:id="rId4"/>
    <p:sldLayoutId id="2147483795" r:id="rId5"/>
    <p:sldLayoutId id="2147483794" r:id="rId6"/>
    <p:sldLayoutId id="2147483793" r:id="rId7"/>
    <p:sldLayoutId id="2147483792" r:id="rId8"/>
    <p:sldLayoutId id="2147483791" r:id="rId9"/>
    <p:sldLayoutId id="2147483790" r:id="rId10"/>
    <p:sldLayoutId id="2147483789" r:id="rId11"/>
  </p:sldLayoutIdLst>
  <p:txStyles>
    <p:titleStyle>
      <a:lvl1pPr algn="ctr" rtl="0" fontAlgn="base">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fontAlgn="base">
        <a:spcBef>
          <a:spcPct val="0"/>
        </a:spcBef>
        <a:spcAft>
          <a:spcPct val="0"/>
        </a:spcAft>
        <a:defRPr sz="4100" b="1">
          <a:solidFill>
            <a:schemeClr val="tx1"/>
          </a:solidFill>
          <a:latin typeface="Lucida Sans" pitchFamily="34" charset="0"/>
        </a:defRPr>
      </a:lvl2pPr>
      <a:lvl3pPr algn="ctr" rtl="0" fontAlgn="base">
        <a:spcBef>
          <a:spcPct val="0"/>
        </a:spcBef>
        <a:spcAft>
          <a:spcPct val="0"/>
        </a:spcAft>
        <a:defRPr sz="4100" b="1">
          <a:solidFill>
            <a:schemeClr val="tx1"/>
          </a:solidFill>
          <a:latin typeface="Lucida Sans" pitchFamily="34" charset="0"/>
        </a:defRPr>
      </a:lvl3pPr>
      <a:lvl4pPr algn="ctr" rtl="0" fontAlgn="base">
        <a:spcBef>
          <a:spcPct val="0"/>
        </a:spcBef>
        <a:spcAft>
          <a:spcPct val="0"/>
        </a:spcAft>
        <a:defRPr sz="4100" b="1">
          <a:solidFill>
            <a:schemeClr val="tx1"/>
          </a:solidFill>
          <a:latin typeface="Lucida Sans" pitchFamily="34" charset="0"/>
        </a:defRPr>
      </a:lvl4pPr>
      <a:lvl5pPr algn="ctr" rtl="0" fontAlgn="base">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11 Serbest Form"/>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cs typeface="+mn-cs"/>
            </a:endParaRPr>
          </a:p>
        </p:txBody>
      </p:sp>
      <p:sp>
        <p:nvSpPr>
          <p:cNvPr id="16" name="15 Serbest Form"/>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cs typeface="+mn-cs"/>
            </a:endParaRPr>
          </a:p>
        </p:txBody>
      </p:sp>
      <p:sp>
        <p:nvSpPr>
          <p:cNvPr id="50180" name="8 Başlık Yer Tutucusu"/>
          <p:cNvSpPr>
            <a:spLocks noGrp="1"/>
          </p:cNvSpPr>
          <p:nvPr>
            <p:ph type="title"/>
          </p:nvPr>
        </p:nvSpPr>
        <p:spPr bwMode="auto">
          <a:xfrm>
            <a:off x="457200" y="274638"/>
            <a:ext cx="7467600" cy="11430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tr-TR" smtClean="0"/>
              <a:t>Asıl başlık stili için tıklatın</a:t>
            </a:r>
            <a:endParaRPr lang="en-US" smtClean="0"/>
          </a:p>
        </p:txBody>
      </p:sp>
      <p:sp>
        <p:nvSpPr>
          <p:cNvPr id="50181" name="29 Metin Yer Tutucusu"/>
          <p:cNvSpPr>
            <a:spLocks noGrp="1"/>
          </p:cNvSpPr>
          <p:nvPr>
            <p:ph type="body" idx="1"/>
          </p:nvPr>
        </p:nvSpPr>
        <p:spPr bwMode="auto">
          <a:xfrm>
            <a:off x="457200" y="1600200"/>
            <a:ext cx="7467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10" name="9 Veri Yer Tutucusu"/>
          <p:cNvSpPr>
            <a:spLocks noGrp="1"/>
          </p:cNvSpPr>
          <p:nvPr>
            <p:ph type="dt" sz="half" idx="2"/>
          </p:nvPr>
        </p:nvSpPr>
        <p:spPr>
          <a:xfrm>
            <a:off x="457200" y="6421438"/>
            <a:ext cx="2133600" cy="365125"/>
          </a:xfrm>
          <a:prstGeom prst="rect">
            <a:avLst/>
          </a:prstGeom>
        </p:spPr>
        <p:txBody>
          <a:bodyPr vert="horz" bIns="0" anchor="b"/>
          <a:lstStyle>
            <a:lvl1pPr algn="l" eaLnBrk="1" fontAlgn="auto" latinLnBrk="0" hangingPunct="1">
              <a:spcBef>
                <a:spcPts val="0"/>
              </a:spcBef>
              <a:spcAft>
                <a:spcPts val="0"/>
              </a:spcAft>
              <a:defRPr kumimoji="0" sz="1000" smtClean="0">
                <a:solidFill>
                  <a:schemeClr val="tx2">
                    <a:shade val="50000"/>
                  </a:schemeClr>
                </a:solidFill>
                <a:latin typeface="+mn-lt"/>
                <a:cs typeface="+mn-cs"/>
              </a:defRPr>
            </a:lvl1pPr>
          </a:lstStyle>
          <a:p>
            <a:pPr>
              <a:defRPr/>
            </a:pPr>
            <a:fld id="{870A9136-6F9D-4E5E-A6EE-4456F87A31B2}" type="datetimeFigureOut">
              <a:rPr lang="tr-TR"/>
              <a:pPr>
                <a:defRPr/>
              </a:pPr>
              <a:t>26.3.2014</a:t>
            </a:fld>
            <a:endParaRPr lang="tr-TR"/>
          </a:p>
        </p:txBody>
      </p:sp>
      <p:sp>
        <p:nvSpPr>
          <p:cNvPr id="22" name="21 Altbilgi Yer Tutucusu"/>
          <p:cNvSpPr>
            <a:spLocks noGrp="1"/>
          </p:cNvSpPr>
          <p:nvPr>
            <p:ph type="ftr" sz="quarter" idx="3"/>
          </p:nvPr>
        </p:nvSpPr>
        <p:spPr>
          <a:xfrm>
            <a:off x="3124200" y="6421438"/>
            <a:ext cx="2895600" cy="365125"/>
          </a:xfrm>
          <a:prstGeom prst="rect">
            <a:avLst/>
          </a:prstGeom>
        </p:spPr>
        <p:txBody>
          <a:bodyPr vert="horz" lIns="0" rIns="0" bIns="0" anchor="b"/>
          <a:lstStyle>
            <a:lvl1pPr algn="ctr" eaLnBrk="1" fontAlgn="auto" latinLnBrk="0" hangingPunct="1">
              <a:spcBef>
                <a:spcPts val="0"/>
              </a:spcBef>
              <a:spcAft>
                <a:spcPts val="0"/>
              </a:spcAft>
              <a:defRPr kumimoji="0" sz="1000">
                <a:solidFill>
                  <a:schemeClr val="tx2">
                    <a:shade val="50000"/>
                  </a:schemeClr>
                </a:solidFill>
                <a:latin typeface="+mn-lt"/>
                <a:cs typeface="+mn-cs"/>
              </a:defRPr>
            </a:lvl1pPr>
          </a:lstStyle>
          <a:p>
            <a:pPr>
              <a:defRPr/>
            </a:pPr>
            <a:endParaRPr lang="tr-TR"/>
          </a:p>
        </p:txBody>
      </p:sp>
      <p:sp>
        <p:nvSpPr>
          <p:cNvPr id="18" name="17 Slayt Numarası Yer Tutucusu"/>
          <p:cNvSpPr>
            <a:spLocks noGrp="1"/>
          </p:cNvSpPr>
          <p:nvPr>
            <p:ph type="sldNum" sz="quarter" idx="4"/>
          </p:nvPr>
        </p:nvSpPr>
        <p:spPr>
          <a:xfrm>
            <a:off x="8153400" y="6421438"/>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000" smtClean="0">
                <a:solidFill>
                  <a:schemeClr val="tx2">
                    <a:shade val="50000"/>
                  </a:schemeClr>
                </a:solidFill>
                <a:latin typeface="+mn-lt"/>
                <a:cs typeface="+mn-cs"/>
              </a:defRPr>
            </a:lvl1pPr>
          </a:lstStyle>
          <a:p>
            <a:pPr>
              <a:defRPr/>
            </a:pPr>
            <a:fld id="{20C040B3-5462-47AB-BDA4-447EC7B4E0F4}" type="slidenum">
              <a:rPr lang="tr-TR"/>
              <a:pPr>
                <a:defRPr/>
              </a:pPr>
              <a:t>‹#›</a:t>
            </a:fld>
            <a:endParaRPr lang="tr-TR"/>
          </a:p>
        </p:txBody>
      </p:sp>
    </p:spTree>
  </p:cSld>
  <p:clrMap bg1="dk1" tx1="lt1" bg2="dk2" tx2="lt2" accent1="accent1" accent2="accent2" accent3="accent3" accent4="accent4" accent5="accent5" accent6="accent6" hlink="hlink" folHlink="folHlink"/>
  <p:sldLayoutIdLst>
    <p:sldLayoutId id="2147483829" r:id="rId1"/>
    <p:sldLayoutId id="2147483804" r:id="rId2"/>
    <p:sldLayoutId id="2147483830" r:id="rId3"/>
    <p:sldLayoutId id="2147483803" r:id="rId4"/>
    <p:sldLayoutId id="2147483831" r:id="rId5"/>
    <p:sldLayoutId id="2147483802" r:id="rId6"/>
    <p:sldLayoutId id="2147483801" r:id="rId7"/>
    <p:sldLayoutId id="2147483832" r:id="rId8"/>
    <p:sldLayoutId id="2147483833" r:id="rId9"/>
    <p:sldLayoutId id="2147483800" r:id="rId10"/>
    <p:sldLayoutId id="2147483799" r:id="rId11"/>
  </p:sldLayoutIdLst>
  <p:txStyles>
    <p:titleStyle>
      <a:lvl1pPr algn="l" rtl="0" fontAlgn="base">
        <a:spcBef>
          <a:spcPct val="0"/>
        </a:spcBef>
        <a:spcAft>
          <a:spcPct val="0"/>
        </a:spcAft>
        <a:defRPr sz="4600" kern="1200">
          <a:solidFill>
            <a:schemeClr val="tx1"/>
          </a:solidFill>
          <a:latin typeface="+mj-lt"/>
          <a:ea typeface="+mj-ea"/>
          <a:cs typeface="+mj-cs"/>
        </a:defRPr>
      </a:lvl1pPr>
      <a:lvl2pPr algn="l" rtl="0" fontAlgn="base">
        <a:spcBef>
          <a:spcPct val="0"/>
        </a:spcBef>
        <a:spcAft>
          <a:spcPct val="0"/>
        </a:spcAft>
        <a:defRPr sz="4600">
          <a:solidFill>
            <a:schemeClr val="tx1"/>
          </a:solidFill>
          <a:latin typeface="Franklin Gothic Book" pitchFamily="34" charset="0"/>
        </a:defRPr>
      </a:lvl2pPr>
      <a:lvl3pPr algn="l" rtl="0" fontAlgn="base">
        <a:spcBef>
          <a:spcPct val="0"/>
        </a:spcBef>
        <a:spcAft>
          <a:spcPct val="0"/>
        </a:spcAft>
        <a:defRPr sz="4600">
          <a:solidFill>
            <a:schemeClr val="tx1"/>
          </a:solidFill>
          <a:latin typeface="Franklin Gothic Book" pitchFamily="34" charset="0"/>
        </a:defRPr>
      </a:lvl3pPr>
      <a:lvl4pPr algn="l" rtl="0" fontAlgn="base">
        <a:spcBef>
          <a:spcPct val="0"/>
        </a:spcBef>
        <a:spcAft>
          <a:spcPct val="0"/>
        </a:spcAft>
        <a:defRPr sz="4600">
          <a:solidFill>
            <a:schemeClr val="tx1"/>
          </a:solidFill>
          <a:latin typeface="Franklin Gothic Book" pitchFamily="34" charset="0"/>
        </a:defRPr>
      </a:lvl4pPr>
      <a:lvl5pPr algn="l" rtl="0" fontAlgn="base">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p:titleStyle>
    <p:bodyStyle>
      <a:lvl1pPr marL="419100" indent="-382588" algn="l" rtl="0" fontAlgn="base">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722313" indent="-273050" algn="l" rtl="0" fontAlgn="base">
        <a:spcBef>
          <a:spcPct val="20000"/>
        </a:spcBef>
        <a:spcAft>
          <a:spcPct val="0"/>
        </a:spcAft>
        <a:buClr>
          <a:schemeClr val="accent1"/>
        </a:buClr>
        <a:buSzPct val="90000"/>
        <a:buFont typeface="Wingdings 2" pitchFamily="18" charset="2"/>
        <a:buChar char=""/>
        <a:defRPr sz="2600" kern="1200">
          <a:solidFill>
            <a:schemeClr val="tx1"/>
          </a:solidFill>
          <a:latin typeface="+mn-lt"/>
          <a:ea typeface="+mn-ea"/>
          <a:cs typeface="+mn-cs"/>
        </a:defRPr>
      </a:lvl2pPr>
      <a:lvl3pPr marL="1004888" indent="-255588" algn="l" rtl="0" fontAlgn="base">
        <a:spcBef>
          <a:spcPct val="20000"/>
        </a:spcBef>
        <a:spcAft>
          <a:spcPct val="0"/>
        </a:spcAft>
        <a:buClr>
          <a:schemeClr val="accent2"/>
        </a:buClr>
        <a:buSzPct val="85000"/>
        <a:buFont typeface="Arial" charset="0"/>
        <a:buChar char="○"/>
        <a:defRPr sz="2400" kern="1200">
          <a:solidFill>
            <a:schemeClr val="tx1"/>
          </a:solidFill>
          <a:latin typeface="+mn-lt"/>
          <a:ea typeface="+mn-ea"/>
          <a:cs typeface="+mn-cs"/>
        </a:defRPr>
      </a:lvl3pPr>
      <a:lvl4pPr marL="1279525" indent="-236538" algn="l" rtl="0" fontAlgn="base">
        <a:spcBef>
          <a:spcPct val="20000"/>
        </a:spcBef>
        <a:spcAft>
          <a:spcPct val="0"/>
        </a:spcAft>
        <a:buClr>
          <a:srgbClr val="8D89A4"/>
        </a:buClr>
        <a:buSzPct val="90000"/>
        <a:buFont typeface="Wingdings 2" pitchFamily="18" charset="2"/>
        <a:buChar char=""/>
        <a:defRPr sz="2000" kern="1200">
          <a:solidFill>
            <a:schemeClr val="tx1"/>
          </a:solidFill>
          <a:latin typeface="+mn-lt"/>
          <a:ea typeface="+mn-ea"/>
          <a:cs typeface="+mn-cs"/>
        </a:defRPr>
      </a:lvl4pPr>
      <a:lvl5pPr marL="1489075" indent="-182563" algn="l" rtl="0" fontAlgn="base">
        <a:spcBef>
          <a:spcPct val="20000"/>
        </a:spcBef>
        <a:spcAft>
          <a:spcPct val="0"/>
        </a:spcAft>
        <a:buClr>
          <a:srgbClr val="748560"/>
        </a:buClr>
        <a:buSzPct val="100000"/>
        <a:buFont typeface="Arial"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2466" name="21 Başlık Yer Tutucusu"/>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endParaRPr lang="en-US" smtClean="0"/>
          </a:p>
        </p:txBody>
      </p:sp>
      <p:sp>
        <p:nvSpPr>
          <p:cNvPr id="62467" name="12 Metin Yer Tutucusu"/>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14" name="13 Veri Yer Tutucusu"/>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smtClean="0">
                <a:solidFill>
                  <a:schemeClr val="tx2"/>
                </a:solidFill>
                <a:latin typeface="+mn-lt"/>
                <a:cs typeface="+mn-cs"/>
              </a:defRPr>
            </a:lvl1pPr>
          </a:lstStyle>
          <a:p>
            <a:pPr>
              <a:defRPr/>
            </a:pPr>
            <a:fld id="{603F710D-3A90-49EB-98A8-E64DFC9D6EE1}" type="datetimeFigureOut">
              <a:rPr lang="tr-TR"/>
              <a:pPr>
                <a:defRPr/>
              </a:pPr>
              <a:t>26.3.2014</a:t>
            </a:fld>
            <a:endParaRPr lang="tr-TR"/>
          </a:p>
        </p:txBody>
      </p:sp>
      <p:sp>
        <p:nvSpPr>
          <p:cNvPr id="3" name="2 Altbilgi Yer Tutucusu"/>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cs typeface="+mn-cs"/>
              </a:defRPr>
            </a:lvl1pPr>
          </a:lstStyle>
          <a:p>
            <a:pPr>
              <a:defRPr/>
            </a:pPr>
            <a:endParaRPr lang="tr-TR"/>
          </a:p>
        </p:txBody>
      </p:sp>
      <p:sp>
        <p:nvSpPr>
          <p:cNvPr id="7" name="6 Dikdörtgen"/>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7 Dikdörtgen"/>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8 Dikdörtgen"/>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22 Slayt Numarası Yer Tutucusu"/>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smtClean="0">
                <a:solidFill>
                  <a:srgbClr val="FFFFFF"/>
                </a:solidFill>
                <a:latin typeface="+mn-lt"/>
                <a:cs typeface="+mn-cs"/>
              </a:defRPr>
            </a:lvl1pPr>
          </a:lstStyle>
          <a:p>
            <a:pPr>
              <a:defRPr/>
            </a:pPr>
            <a:fld id="{BAF70A98-514F-469E-9B98-70A55B153226}"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834" r:id="rId1"/>
    <p:sldLayoutId id="2147483808" r:id="rId2"/>
    <p:sldLayoutId id="2147483835" r:id="rId3"/>
    <p:sldLayoutId id="2147483836" r:id="rId4"/>
    <p:sldLayoutId id="2147483837" r:id="rId5"/>
    <p:sldLayoutId id="2147483807" r:id="rId6"/>
    <p:sldLayoutId id="2147483838" r:id="rId7"/>
    <p:sldLayoutId id="2147483806" r:id="rId8"/>
    <p:sldLayoutId id="2147483839" r:id="rId9"/>
    <p:sldLayoutId id="2147483805" r:id="rId10"/>
    <p:sldLayoutId id="2147483840" r:id="rId11"/>
  </p:sldLayoutIdLst>
  <p:txStyles>
    <p:title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Tw Cen MT" pitchFamily="34" charset="0"/>
        </a:defRPr>
      </a:lvl2pPr>
      <a:lvl3pPr algn="l" rtl="0" fontAlgn="base">
        <a:spcBef>
          <a:spcPct val="0"/>
        </a:spcBef>
        <a:spcAft>
          <a:spcPct val="0"/>
        </a:spcAft>
        <a:defRPr sz="4400">
          <a:solidFill>
            <a:schemeClr val="tx2"/>
          </a:solidFill>
          <a:latin typeface="Tw Cen MT" pitchFamily="34" charset="0"/>
        </a:defRPr>
      </a:lvl3pPr>
      <a:lvl4pPr algn="l" rtl="0" fontAlgn="base">
        <a:spcBef>
          <a:spcPct val="0"/>
        </a:spcBef>
        <a:spcAft>
          <a:spcPct val="0"/>
        </a:spcAft>
        <a:defRPr sz="4400">
          <a:solidFill>
            <a:schemeClr val="tx2"/>
          </a:solidFill>
          <a:latin typeface="Tw Cen MT" pitchFamily="34" charset="0"/>
        </a:defRPr>
      </a:lvl4pPr>
      <a:lvl5pPr algn="l" rtl="0" fontAlgn="base">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fontAlgn="base">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fontAlgn="base">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fontAlgn="base">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fontAlgn="base">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fontAlgn="base">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Dikdörtgen"/>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2 Başlık Yer Tutucusu"/>
          <p:cNvSpPr>
            <a:spLocks noGrp="1"/>
          </p:cNvSpPr>
          <p:nvPr>
            <p:ph type="title"/>
          </p:nvPr>
        </p:nvSpPr>
        <p:spPr>
          <a:xfrm>
            <a:off x="457200" y="320675"/>
            <a:ext cx="7239000" cy="1143000"/>
          </a:xfrm>
          <a:prstGeom prst="rect">
            <a:avLst/>
          </a:prstGeom>
        </p:spPr>
        <p:txBody>
          <a:bodyPr vert="horz" lIns="45720" tIns="0" rIns="45720" bIns="0" anchor="b" anchorCtr="0">
            <a:normAutofit/>
          </a:bodyPr>
          <a:lstStyle>
            <a:extLst/>
          </a:lstStyle>
          <a:p>
            <a:r>
              <a:rPr lang="tr-TR" smtClean="0"/>
              <a:t>Asıl başlık stili için tıklatın</a:t>
            </a:r>
            <a:endParaRPr lang="en-US"/>
          </a:p>
        </p:txBody>
      </p:sp>
      <p:sp>
        <p:nvSpPr>
          <p:cNvPr id="74758" name="30 Metin Yer Tutucusu"/>
          <p:cNvSpPr>
            <a:spLocks noGrp="1"/>
          </p:cNvSpPr>
          <p:nvPr>
            <p:ph type="body" idx="1"/>
          </p:nvPr>
        </p:nvSpPr>
        <p:spPr bwMode="auto">
          <a:xfrm>
            <a:off x="457200" y="1609725"/>
            <a:ext cx="7239000" cy="48466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27" name="26 Veri Yer Tutucusu"/>
          <p:cNvSpPr>
            <a:spLocks noGrp="1"/>
          </p:cNvSpPr>
          <p:nvPr>
            <p:ph type="dt" sz="half" idx="2"/>
          </p:nvPr>
        </p:nvSpPr>
        <p:spPr>
          <a:xfrm>
            <a:off x="4246563" y="6557963"/>
            <a:ext cx="2001837" cy="227012"/>
          </a:xfrm>
          <a:prstGeom prst="rect">
            <a:avLst/>
          </a:prstGeom>
        </p:spPr>
        <p:txBody>
          <a:bodyPr vert="horz" tIns="0" bIns="0" anchor="b"/>
          <a:lstStyle>
            <a:lvl1pPr algn="l" eaLnBrk="1" fontAlgn="auto" latinLnBrk="0" hangingPunct="1">
              <a:spcBef>
                <a:spcPts val="0"/>
              </a:spcBef>
              <a:spcAft>
                <a:spcPts val="0"/>
              </a:spcAft>
              <a:defRPr kumimoji="0" sz="1000" smtClean="0">
                <a:solidFill>
                  <a:schemeClr val="tx2"/>
                </a:solidFill>
                <a:latin typeface="+mn-lt"/>
                <a:cs typeface="+mn-cs"/>
              </a:defRPr>
            </a:lvl1pPr>
            <a:extLst/>
          </a:lstStyle>
          <a:p>
            <a:pPr>
              <a:defRPr/>
            </a:pPr>
            <a:fld id="{2FC80E43-65AF-4D12-941D-8EE5DF868D42}" type="datetimeFigureOut">
              <a:rPr lang="tr-TR"/>
              <a:pPr>
                <a:defRPr/>
              </a:pPr>
              <a:t>26.3.2014</a:t>
            </a:fld>
            <a:endParaRPr lang="tr-TR"/>
          </a:p>
        </p:txBody>
      </p:sp>
      <p:sp>
        <p:nvSpPr>
          <p:cNvPr id="4" name="3 Altbilgi Yer Tutucusu"/>
          <p:cNvSpPr>
            <a:spLocks noGrp="1"/>
          </p:cNvSpPr>
          <p:nvPr>
            <p:ph type="ftr" sz="quarter" idx="3"/>
          </p:nvPr>
        </p:nvSpPr>
        <p:spPr>
          <a:xfrm>
            <a:off x="457200" y="6557963"/>
            <a:ext cx="3657600" cy="228600"/>
          </a:xfrm>
          <a:prstGeom prst="rect">
            <a:avLst/>
          </a:prstGeom>
        </p:spPr>
        <p:txBody>
          <a:bodyPr vert="horz" tIns="0" bIns="0" anchor="b"/>
          <a:lstStyle>
            <a:lvl1pPr algn="r" eaLnBrk="1" fontAlgn="auto" latinLnBrk="0" hangingPunct="1">
              <a:spcBef>
                <a:spcPts val="0"/>
              </a:spcBef>
              <a:spcAft>
                <a:spcPts val="0"/>
              </a:spcAft>
              <a:defRPr kumimoji="0" sz="1000">
                <a:solidFill>
                  <a:schemeClr val="tx2"/>
                </a:solidFill>
                <a:latin typeface="+mn-lt"/>
                <a:cs typeface="+mn-cs"/>
              </a:defRPr>
            </a:lvl1pPr>
            <a:extLst/>
          </a:lstStyle>
          <a:p>
            <a:pPr>
              <a:defRPr/>
            </a:pPr>
            <a:endParaRPr lang="tr-TR"/>
          </a:p>
        </p:txBody>
      </p:sp>
      <p:sp>
        <p:nvSpPr>
          <p:cNvPr id="16" name="15 Slayt Numarası Yer Tutucusu"/>
          <p:cNvSpPr>
            <a:spLocks noGrp="1"/>
          </p:cNvSpPr>
          <p:nvPr>
            <p:ph type="sldNum" sz="quarter" idx="4"/>
          </p:nvPr>
        </p:nvSpPr>
        <p:spPr>
          <a:xfrm>
            <a:off x="6251575" y="6556375"/>
            <a:ext cx="588963" cy="228600"/>
          </a:xfrm>
          <a:prstGeom prst="rect">
            <a:avLst/>
          </a:prstGeom>
        </p:spPr>
        <p:txBody>
          <a:bodyPr vert="horz" lIns="0" tIns="0" rIns="0" bIns="0" anchor="b"/>
          <a:lstStyle>
            <a:lvl1pPr algn="r" eaLnBrk="1" fontAlgn="auto" latinLnBrk="0" hangingPunct="1">
              <a:spcBef>
                <a:spcPts val="0"/>
              </a:spcBef>
              <a:spcAft>
                <a:spcPts val="0"/>
              </a:spcAft>
              <a:defRPr kumimoji="0" sz="1100" smtClean="0">
                <a:solidFill>
                  <a:schemeClr val="tx2"/>
                </a:solidFill>
                <a:latin typeface="+mn-lt"/>
                <a:cs typeface="+mn-cs"/>
              </a:defRPr>
            </a:lvl1pPr>
            <a:extLst/>
          </a:lstStyle>
          <a:p>
            <a:pPr>
              <a:defRPr/>
            </a:pPr>
            <a:fld id="{80CB53F3-6B82-4EFA-A3D1-58D43F0CA71F}"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841" r:id="rId1"/>
    <p:sldLayoutId id="2147483815" r:id="rId2"/>
    <p:sldLayoutId id="2147483842" r:id="rId3"/>
    <p:sldLayoutId id="2147483814" r:id="rId4"/>
    <p:sldLayoutId id="2147483813" r:id="rId5"/>
    <p:sldLayoutId id="2147483812" r:id="rId6"/>
    <p:sldLayoutId id="2147483811" r:id="rId7"/>
    <p:sldLayoutId id="2147483810" r:id="rId8"/>
    <p:sldLayoutId id="2147483843" r:id="rId9"/>
    <p:sldLayoutId id="2147483809" r:id="rId10"/>
    <p:sldLayoutId id="2147483844" r:id="rId11"/>
  </p:sldLayoutIdLst>
  <p:txStyles>
    <p:titleStyle>
      <a:lvl1pPr algn="l" rtl="0" fontAlgn="base">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0" fontAlgn="base">
        <a:spcBef>
          <a:spcPct val="0"/>
        </a:spcBef>
        <a:spcAft>
          <a:spcPct val="0"/>
        </a:spcAft>
        <a:defRPr sz="3800" b="1">
          <a:solidFill>
            <a:schemeClr val="tx1"/>
          </a:solidFill>
          <a:latin typeface="Trebuchet MS" pitchFamily="34" charset="0"/>
        </a:defRPr>
      </a:lvl2pPr>
      <a:lvl3pPr algn="l" rtl="0" fontAlgn="base">
        <a:spcBef>
          <a:spcPct val="0"/>
        </a:spcBef>
        <a:spcAft>
          <a:spcPct val="0"/>
        </a:spcAft>
        <a:defRPr sz="3800" b="1">
          <a:solidFill>
            <a:schemeClr val="tx1"/>
          </a:solidFill>
          <a:latin typeface="Trebuchet MS" pitchFamily="34" charset="0"/>
        </a:defRPr>
      </a:lvl3pPr>
      <a:lvl4pPr algn="l" rtl="0" fontAlgn="base">
        <a:spcBef>
          <a:spcPct val="0"/>
        </a:spcBef>
        <a:spcAft>
          <a:spcPct val="0"/>
        </a:spcAft>
        <a:defRPr sz="3800" b="1">
          <a:solidFill>
            <a:schemeClr val="tx1"/>
          </a:solidFill>
          <a:latin typeface="Trebuchet MS" pitchFamily="34" charset="0"/>
        </a:defRPr>
      </a:lvl4pPr>
      <a:lvl5pPr algn="l" rtl="0" fontAlgn="base">
        <a:spcBef>
          <a:spcPct val="0"/>
        </a:spcBef>
        <a:spcAft>
          <a:spcPct val="0"/>
        </a:spcAft>
        <a:defRPr sz="3800" b="1">
          <a:solidFill>
            <a:schemeClr val="tx1"/>
          </a:solidFill>
          <a:latin typeface="Trebuchet MS" pitchFamily="34" charset="0"/>
        </a:defRPr>
      </a:lvl5pPr>
      <a:lvl6pPr marL="457200" algn="l" rtl="0" fontAlgn="base">
        <a:spcBef>
          <a:spcPct val="0"/>
        </a:spcBef>
        <a:spcAft>
          <a:spcPct val="0"/>
        </a:spcAft>
        <a:defRPr sz="3800" b="1">
          <a:solidFill>
            <a:schemeClr val="tx1"/>
          </a:solidFill>
          <a:latin typeface="Trebuchet MS" pitchFamily="34" charset="0"/>
        </a:defRPr>
      </a:lvl6pPr>
      <a:lvl7pPr marL="914400" algn="l" rtl="0" fontAlgn="base">
        <a:spcBef>
          <a:spcPct val="0"/>
        </a:spcBef>
        <a:spcAft>
          <a:spcPct val="0"/>
        </a:spcAft>
        <a:defRPr sz="3800" b="1">
          <a:solidFill>
            <a:schemeClr val="tx1"/>
          </a:solidFill>
          <a:latin typeface="Trebuchet MS" pitchFamily="34" charset="0"/>
        </a:defRPr>
      </a:lvl7pPr>
      <a:lvl8pPr marL="1371600" algn="l" rtl="0" fontAlgn="base">
        <a:spcBef>
          <a:spcPct val="0"/>
        </a:spcBef>
        <a:spcAft>
          <a:spcPct val="0"/>
        </a:spcAft>
        <a:defRPr sz="3800" b="1">
          <a:solidFill>
            <a:schemeClr val="tx1"/>
          </a:solidFill>
          <a:latin typeface="Trebuchet MS" pitchFamily="34" charset="0"/>
        </a:defRPr>
      </a:lvl8pPr>
      <a:lvl9pPr marL="1828800" algn="l" rtl="0" fontAlgn="base">
        <a:spcBef>
          <a:spcPct val="0"/>
        </a:spcBef>
        <a:spcAft>
          <a:spcPct val="0"/>
        </a:spcAft>
        <a:defRPr sz="3800" b="1">
          <a:solidFill>
            <a:schemeClr val="tx1"/>
          </a:solidFill>
          <a:latin typeface="Trebuchet MS" pitchFamily="34" charset="0"/>
        </a:defRPr>
      </a:lvl9pPr>
      <a:extLst/>
    </p:titleStyle>
    <p:bodyStyle>
      <a:lvl1pPr marL="273050" indent="-273050" algn="l" rtl="0" fontAlgn="base">
        <a:spcBef>
          <a:spcPts val="600"/>
        </a:spcBef>
        <a:spcAft>
          <a:spcPct val="0"/>
        </a:spcAft>
        <a:buClr>
          <a:schemeClr val="tx2"/>
        </a:buClr>
        <a:buSzPct val="73000"/>
        <a:buFont typeface="Wingdings 2" pitchFamily="18" charset="2"/>
        <a:buChar char=""/>
        <a:defRPr sz="2600" kern="1200">
          <a:solidFill>
            <a:schemeClr val="tx1"/>
          </a:solidFill>
          <a:latin typeface="+mn-lt"/>
          <a:ea typeface="+mn-ea"/>
          <a:cs typeface="+mn-cs"/>
        </a:defRPr>
      </a:lvl1pPr>
      <a:lvl2pPr marL="520700" indent="-228600" algn="l" rtl="0" fontAlgn="base">
        <a:spcBef>
          <a:spcPts val="500"/>
        </a:spcBef>
        <a:spcAft>
          <a:spcPct val="0"/>
        </a:spcAft>
        <a:buClr>
          <a:srgbClr val="F9B639"/>
        </a:buClr>
        <a:buSzPct val="80000"/>
        <a:buFont typeface="Wingdings 2" pitchFamily="18" charset="2"/>
        <a:buChar char=""/>
        <a:defRPr sz="2300" kern="1200">
          <a:solidFill>
            <a:srgbClr val="6C6C6C"/>
          </a:solidFill>
          <a:latin typeface="+mn-lt"/>
          <a:ea typeface="+mn-ea"/>
          <a:cs typeface="+mn-cs"/>
        </a:defRPr>
      </a:lvl2pPr>
      <a:lvl3pPr marL="758825" indent="-228600" algn="l" rtl="0" fontAlgn="base">
        <a:spcBef>
          <a:spcPts val="400"/>
        </a:spcBef>
        <a:spcAft>
          <a:spcPct val="0"/>
        </a:spcAft>
        <a:buClr>
          <a:srgbClr val="F9B639"/>
        </a:buClr>
        <a:buSzPct val="60000"/>
        <a:buFont typeface="Wingdings" pitchFamily="2" charset="2"/>
        <a:buChar char=""/>
        <a:defRPr sz="2000" kern="1200">
          <a:solidFill>
            <a:schemeClr val="tx1"/>
          </a:solidFill>
          <a:latin typeface="+mn-lt"/>
          <a:ea typeface="+mn-ea"/>
          <a:cs typeface="+mn-cs"/>
        </a:defRPr>
      </a:lvl3pPr>
      <a:lvl4pPr marL="1004888" indent="-228600" algn="l" rtl="0" fontAlgn="base">
        <a:spcBef>
          <a:spcPct val="20000"/>
        </a:spcBef>
        <a:spcAft>
          <a:spcPct val="0"/>
        </a:spcAft>
        <a:buClr>
          <a:srgbClr val="F9B639"/>
        </a:buClr>
        <a:buSzPct val="80000"/>
        <a:buFont typeface="Wingdings 2" pitchFamily="18" charset="2"/>
        <a:buChar char=""/>
        <a:defRPr sz="2000" kern="1200">
          <a:solidFill>
            <a:srgbClr val="6C6C6C"/>
          </a:solidFill>
          <a:latin typeface="+mn-lt"/>
          <a:ea typeface="+mn-ea"/>
          <a:cs typeface="+mn-cs"/>
        </a:defRPr>
      </a:lvl4pPr>
      <a:lvl5pPr marL="1279525" indent="-228600" algn="l" rtl="0" fontAlgn="base">
        <a:spcBef>
          <a:spcPts val="400"/>
        </a:spcBef>
        <a:spcAft>
          <a:spcPct val="0"/>
        </a:spcAft>
        <a:buClr>
          <a:srgbClr val="F9B639"/>
        </a:buClr>
        <a:buSzPct val="70000"/>
        <a:buFont typeface="Wingdings" pitchFamily="2" charset="2"/>
        <a:buChar char=""/>
        <a:defRPr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Pasta"/>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7 Oval"/>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1" name="10 Halka"/>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2" name="11 Dikdörtgen"/>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4 Başlık Yer Tutucusu"/>
          <p:cNvSpPr>
            <a:spLocks noGrp="1"/>
          </p:cNvSpPr>
          <p:nvPr>
            <p:ph type="title"/>
          </p:nvPr>
        </p:nvSpPr>
        <p:spPr>
          <a:xfrm>
            <a:off x="1435100" y="274638"/>
            <a:ext cx="7499350" cy="1143000"/>
          </a:xfrm>
          <a:prstGeom prst="rect">
            <a:avLst/>
          </a:prstGeom>
        </p:spPr>
        <p:txBody>
          <a:bodyPr anchor="ctr">
            <a:normAutofit/>
          </a:bodyPr>
          <a:lstStyle>
            <a:extLst/>
          </a:lstStyle>
          <a:p>
            <a:r>
              <a:rPr lang="tr-TR" smtClean="0"/>
              <a:t>Asıl başlık stili için tıklatın</a:t>
            </a:r>
            <a:endParaRPr lang="en-US"/>
          </a:p>
        </p:txBody>
      </p:sp>
      <p:sp>
        <p:nvSpPr>
          <p:cNvPr id="87049" name="8 Metin Yer Tutucusu"/>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24" name="23 Veri Yer Tutucusu"/>
          <p:cNvSpPr>
            <a:spLocks noGrp="1"/>
          </p:cNvSpPr>
          <p:nvPr>
            <p:ph type="dt" sz="half" idx="2"/>
          </p:nvPr>
        </p:nvSpPr>
        <p:spPr>
          <a:xfrm>
            <a:off x="3581400" y="6305550"/>
            <a:ext cx="2133600" cy="476250"/>
          </a:xfrm>
          <a:prstGeom prst="rect">
            <a:avLst/>
          </a:prstGeom>
        </p:spPr>
        <p:txBody>
          <a:bodyPr anchor="b"/>
          <a:lstStyle>
            <a:lvl1pPr algn="r" eaLnBrk="1" fontAlgn="auto" latinLnBrk="0" hangingPunct="1">
              <a:spcBef>
                <a:spcPts val="0"/>
              </a:spcBef>
              <a:spcAft>
                <a:spcPts val="0"/>
              </a:spcAft>
              <a:defRPr kumimoji="0" sz="1200" smtClean="0">
                <a:solidFill>
                  <a:schemeClr val="bg2">
                    <a:shade val="50000"/>
                    <a:satMod val="200000"/>
                  </a:schemeClr>
                </a:solidFill>
                <a:latin typeface="+mn-lt"/>
                <a:cs typeface="+mn-cs"/>
              </a:defRPr>
            </a:lvl1pPr>
            <a:extLst/>
          </a:lstStyle>
          <a:p>
            <a:pPr>
              <a:defRPr/>
            </a:pPr>
            <a:fld id="{94EC5B6F-9320-40CA-80C3-56DA7EB5F263}" type="datetimeFigureOut">
              <a:rPr lang="tr-TR"/>
              <a:pPr>
                <a:defRPr/>
              </a:pPr>
              <a:t>26.3.2014</a:t>
            </a:fld>
            <a:endParaRPr lang="tr-TR"/>
          </a:p>
        </p:txBody>
      </p:sp>
      <p:sp>
        <p:nvSpPr>
          <p:cNvPr id="10" name="9 Altbilgi Yer Tutucusu"/>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defRPr kumimoji="0" sz="1200">
                <a:solidFill>
                  <a:schemeClr val="bg2">
                    <a:shade val="50000"/>
                    <a:satMod val="200000"/>
                  </a:schemeClr>
                </a:solidFill>
                <a:effectLst/>
                <a:latin typeface="+mn-lt"/>
                <a:cs typeface="+mn-cs"/>
              </a:defRPr>
            </a:lvl1pPr>
            <a:extLst/>
          </a:lstStyle>
          <a:p>
            <a:pPr>
              <a:defRPr/>
            </a:pPr>
            <a:endParaRPr lang="tr-TR"/>
          </a:p>
        </p:txBody>
      </p:sp>
      <p:sp>
        <p:nvSpPr>
          <p:cNvPr id="22" name="21 Slayt Numarası Yer Tutucusu"/>
          <p:cNvSpPr>
            <a:spLocks noGrp="1"/>
          </p:cNvSpPr>
          <p:nvPr>
            <p:ph type="sldNum" sz="quarter" idx="4"/>
          </p:nvPr>
        </p:nvSpPr>
        <p:spPr>
          <a:xfrm>
            <a:off x="8613775" y="6305550"/>
            <a:ext cx="457200" cy="476250"/>
          </a:xfrm>
          <a:prstGeom prst="rect">
            <a:avLst/>
          </a:prstGeom>
        </p:spPr>
        <p:txBody>
          <a:bodyPr anchor="b"/>
          <a:lstStyle>
            <a:lvl1pPr algn="ctr" eaLnBrk="1" fontAlgn="auto" latinLnBrk="0" hangingPunct="1">
              <a:spcBef>
                <a:spcPts val="0"/>
              </a:spcBef>
              <a:spcAft>
                <a:spcPts val="0"/>
              </a:spcAft>
              <a:defRPr kumimoji="0" sz="1200" smtClean="0">
                <a:solidFill>
                  <a:schemeClr val="bg2">
                    <a:shade val="50000"/>
                    <a:satMod val="200000"/>
                  </a:schemeClr>
                </a:solidFill>
                <a:effectLst/>
                <a:latin typeface="+mn-lt"/>
                <a:cs typeface="+mn-cs"/>
              </a:defRPr>
            </a:lvl1pPr>
            <a:extLst/>
          </a:lstStyle>
          <a:p>
            <a:pPr>
              <a:defRPr/>
            </a:pPr>
            <a:fld id="{8256FFC5-0164-45EA-8B0D-730C90F073FD}" type="slidenum">
              <a:rPr lang="tr-TR"/>
              <a:pPr>
                <a:defRPr/>
              </a:pPr>
              <a:t>‹#›</a:t>
            </a:fld>
            <a:endParaRPr lang="tr-TR"/>
          </a:p>
        </p:txBody>
      </p:sp>
      <p:sp>
        <p:nvSpPr>
          <p:cNvPr id="15" name="14 Dikdörtgen"/>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845" r:id="rId1"/>
    <p:sldLayoutId id="2147483820" r:id="rId2"/>
    <p:sldLayoutId id="2147483846" r:id="rId3"/>
    <p:sldLayoutId id="2147483819" r:id="rId4"/>
    <p:sldLayoutId id="2147483847" r:id="rId5"/>
    <p:sldLayoutId id="2147483818" r:id="rId6"/>
    <p:sldLayoutId id="2147483848" r:id="rId7"/>
    <p:sldLayoutId id="2147483849" r:id="rId8"/>
    <p:sldLayoutId id="2147483850" r:id="rId9"/>
    <p:sldLayoutId id="2147483817" r:id="rId10"/>
    <p:sldLayoutId id="2147483816" r:id="rId11"/>
  </p:sldLayoutIdLst>
  <p:txStyles>
    <p:titleStyle>
      <a:lvl1pPr algn="l" rtl="0" fontAlgn="base">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fontAlgn="base">
        <a:spcBef>
          <a:spcPct val="0"/>
        </a:spcBef>
        <a:spcAft>
          <a:spcPct val="0"/>
        </a:spcAft>
        <a:defRPr sz="4300">
          <a:solidFill>
            <a:srgbClr val="572314"/>
          </a:solidFill>
          <a:latin typeface="Gill Sans MT" pitchFamily="34" charset="0"/>
        </a:defRPr>
      </a:lvl2pPr>
      <a:lvl3pPr algn="l" rtl="0" fontAlgn="base">
        <a:spcBef>
          <a:spcPct val="0"/>
        </a:spcBef>
        <a:spcAft>
          <a:spcPct val="0"/>
        </a:spcAft>
        <a:defRPr sz="4300">
          <a:solidFill>
            <a:srgbClr val="572314"/>
          </a:solidFill>
          <a:latin typeface="Gill Sans MT" pitchFamily="34" charset="0"/>
        </a:defRPr>
      </a:lvl3pPr>
      <a:lvl4pPr algn="l" rtl="0" fontAlgn="base">
        <a:spcBef>
          <a:spcPct val="0"/>
        </a:spcBef>
        <a:spcAft>
          <a:spcPct val="0"/>
        </a:spcAft>
        <a:defRPr sz="4300">
          <a:solidFill>
            <a:srgbClr val="572314"/>
          </a:solidFill>
          <a:latin typeface="Gill Sans MT" pitchFamily="34" charset="0"/>
        </a:defRPr>
      </a:lvl4pPr>
      <a:lvl5pPr algn="l" rtl="0" fontAlgn="base">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p:titleStyle>
    <p:bodyStyle>
      <a:lvl1pPr marL="365125" indent="-282575" algn="l" rtl="0" fontAlgn="base">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fontAlgn="base">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fontAlgn="base">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fontAlgn="base">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fontAlgn="base">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6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57.xml"/></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29" name="4 Resim" descr="cats.jpg"/>
          <p:cNvPicPr>
            <a:picLocks noChangeAspect="1"/>
          </p:cNvPicPr>
          <p:nvPr/>
        </p:nvPicPr>
        <p:blipFill>
          <a:blip r:embed="rId3"/>
          <a:srcRect/>
          <a:stretch>
            <a:fillRect/>
          </a:stretch>
        </p:blipFill>
        <p:spPr bwMode="auto">
          <a:xfrm>
            <a:off x="2071688" y="857250"/>
            <a:ext cx="5619750" cy="4214813"/>
          </a:xfrm>
          <a:prstGeom prst="rect">
            <a:avLst/>
          </a:prstGeom>
          <a:noFill/>
          <a:ln w="9525">
            <a:noFill/>
            <a:miter lim="800000"/>
            <a:headEnd/>
            <a:tailEnd/>
          </a:ln>
        </p:spPr>
      </p:pic>
      <p:graphicFrame>
        <p:nvGraphicFramePr>
          <p:cNvPr id="6" name="5 Diyagram"/>
          <p:cNvGraphicFramePr/>
          <p:nvPr/>
        </p:nvGraphicFramePr>
        <p:xfrm>
          <a:off x="142844" y="1935954"/>
          <a:ext cx="8072494" cy="20002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3 Dikdörtgen"/>
          <p:cNvSpPr/>
          <p:nvPr/>
        </p:nvSpPr>
        <p:spPr>
          <a:xfrm>
            <a:off x="2714612" y="6143644"/>
            <a:ext cx="6429388" cy="677108"/>
          </a:xfrm>
          <a:prstGeom prst="rect">
            <a:avLst/>
          </a:prstGeom>
        </p:spPr>
        <p:style>
          <a:lnRef idx="2">
            <a:schemeClr val="dk1">
              <a:shade val="50000"/>
            </a:schemeClr>
          </a:lnRef>
          <a:fillRef idx="1">
            <a:schemeClr val="dk1"/>
          </a:fillRef>
          <a:effectRef idx="0">
            <a:schemeClr val="dk1"/>
          </a:effectRef>
          <a:fontRef idx="minor">
            <a:schemeClr val="lt1"/>
          </a:fontRef>
        </p:style>
        <p:txBody>
          <a:bodyPr>
            <a:spAutoFit/>
          </a:bodyPr>
          <a:lstStyle/>
          <a:p>
            <a:pPr algn="ctr" fontAlgn="auto">
              <a:spcBef>
                <a:spcPts val="0"/>
              </a:spcBef>
              <a:spcAft>
                <a:spcPts val="0"/>
              </a:spcAft>
              <a:defRPr/>
            </a:pPr>
            <a:r>
              <a:rPr lang="en-US" sz="1100" b="1" dirty="0">
                <a:solidFill>
                  <a:schemeClr val="bg1"/>
                </a:solidFill>
                <a:latin typeface="+mj-lt"/>
                <a:ea typeface="Verdana" pitchFamily="34" charset="0"/>
                <a:cs typeface="Verdana" pitchFamily="34" charset="0"/>
              </a:rPr>
              <a:t>This presentation was based on </a:t>
            </a:r>
            <a:r>
              <a:rPr lang="tr-TR" sz="1100" b="1" dirty="0" err="1">
                <a:solidFill>
                  <a:schemeClr val="bg1"/>
                </a:solidFill>
                <a:latin typeface="+mj-lt"/>
                <a:ea typeface="Verdana" pitchFamily="34" charset="0"/>
                <a:cs typeface="Verdana" pitchFamily="34" charset="0"/>
              </a:rPr>
              <a:t>addendum</a:t>
            </a:r>
            <a:r>
              <a:rPr lang="tr-TR" sz="1100" b="1" dirty="0">
                <a:solidFill>
                  <a:schemeClr val="bg1"/>
                </a:solidFill>
                <a:latin typeface="+mj-lt"/>
                <a:ea typeface="Verdana" pitchFamily="34" charset="0"/>
                <a:cs typeface="Verdana" pitchFamily="34" charset="0"/>
              </a:rPr>
              <a:t> of  </a:t>
            </a:r>
            <a:r>
              <a:rPr lang="en-US" sz="1100" b="1" dirty="0">
                <a:solidFill>
                  <a:schemeClr val="bg1"/>
                </a:solidFill>
                <a:latin typeface="+mj-lt"/>
                <a:ea typeface="Verdana" pitchFamily="34" charset="0"/>
                <a:cs typeface="Verdana" pitchFamily="34" charset="0"/>
              </a:rPr>
              <a:t>the</a:t>
            </a:r>
            <a:r>
              <a:rPr lang="tr-TR" sz="1100" b="1" dirty="0">
                <a:solidFill>
                  <a:schemeClr val="bg1"/>
                </a:solidFill>
                <a:latin typeface="+mj-lt"/>
                <a:ea typeface="Verdana" pitchFamily="34" charset="0"/>
                <a:cs typeface="Verdana" pitchFamily="34" charset="0"/>
              </a:rPr>
              <a:t>  </a:t>
            </a:r>
            <a:r>
              <a:rPr lang="tr-TR" sz="1100" b="1" dirty="0" err="1">
                <a:solidFill>
                  <a:schemeClr val="bg1"/>
                </a:solidFill>
                <a:latin typeface="+mj-lt"/>
                <a:ea typeface="Verdana" pitchFamily="34" charset="0"/>
                <a:cs typeface="Verdana" pitchFamily="34" charset="0"/>
              </a:rPr>
              <a:t>fourteen</a:t>
            </a:r>
            <a:r>
              <a:rPr lang="tr-TR" sz="1100" b="1" dirty="0">
                <a:solidFill>
                  <a:schemeClr val="bg1"/>
                </a:solidFill>
                <a:latin typeface="+mj-lt"/>
                <a:ea typeface="Verdana" pitchFamily="34" charset="0"/>
                <a:cs typeface="Verdana" pitchFamily="34" charset="0"/>
              </a:rPr>
              <a:t> </a:t>
            </a:r>
            <a:r>
              <a:rPr lang="tr-TR" sz="1100" b="1" dirty="0" err="1">
                <a:solidFill>
                  <a:schemeClr val="bg1"/>
                </a:solidFill>
                <a:latin typeface="+mj-lt"/>
                <a:ea typeface="Verdana" pitchFamily="34" charset="0"/>
                <a:cs typeface="Verdana" pitchFamily="34" charset="0"/>
              </a:rPr>
              <a:t>word</a:t>
            </a:r>
            <a:r>
              <a:rPr lang="en-US" sz="1100" b="1" dirty="0">
                <a:solidFill>
                  <a:schemeClr val="bg1"/>
                </a:solidFill>
                <a:latin typeface="+mj-lt"/>
                <a:ea typeface="Verdana" pitchFamily="34" charset="0"/>
                <a:cs typeface="Verdana" pitchFamily="34" charset="0"/>
              </a:rPr>
              <a:t>; part of the </a:t>
            </a:r>
            <a:r>
              <a:rPr lang="en-US" sz="1100" b="1" i="1" dirty="0" err="1">
                <a:solidFill>
                  <a:schemeClr val="bg1"/>
                </a:solidFill>
                <a:latin typeface="+mj-lt"/>
                <a:ea typeface="Verdana" pitchFamily="34" charset="0"/>
                <a:cs typeface="Verdana" pitchFamily="34" charset="0"/>
              </a:rPr>
              <a:t>Risale-i</a:t>
            </a:r>
            <a:r>
              <a:rPr lang="en-US" sz="1100" b="1" i="1" dirty="0">
                <a:solidFill>
                  <a:schemeClr val="bg1"/>
                </a:solidFill>
                <a:latin typeface="+mj-lt"/>
                <a:ea typeface="Verdana" pitchFamily="34" charset="0"/>
                <a:cs typeface="Verdana" pitchFamily="34" charset="0"/>
              </a:rPr>
              <a:t> </a:t>
            </a:r>
            <a:r>
              <a:rPr lang="en-US" sz="1100" b="1" i="1" dirty="0" err="1">
                <a:solidFill>
                  <a:schemeClr val="bg1"/>
                </a:solidFill>
                <a:latin typeface="+mj-lt"/>
                <a:ea typeface="Verdana" pitchFamily="34" charset="0"/>
                <a:cs typeface="Verdana" pitchFamily="34" charset="0"/>
              </a:rPr>
              <a:t>Nur</a:t>
            </a:r>
            <a:r>
              <a:rPr lang="en-US" sz="1100" b="1" i="1" dirty="0">
                <a:solidFill>
                  <a:schemeClr val="bg1"/>
                </a:solidFill>
                <a:latin typeface="+mj-lt"/>
                <a:ea typeface="Verdana" pitchFamily="34" charset="0"/>
                <a:cs typeface="Verdana" pitchFamily="34" charset="0"/>
              </a:rPr>
              <a:t> </a:t>
            </a:r>
            <a:r>
              <a:rPr lang="en-US" sz="1100" b="1" dirty="0">
                <a:solidFill>
                  <a:schemeClr val="bg1"/>
                </a:solidFill>
                <a:latin typeface="+mj-lt"/>
                <a:ea typeface="Verdana" pitchFamily="34" charset="0"/>
                <a:cs typeface="Verdana" pitchFamily="34" charset="0"/>
              </a:rPr>
              <a:t>Collection written by the late scholar</a:t>
            </a:r>
            <a:endParaRPr lang="tr-TR" sz="1100" b="1" dirty="0">
              <a:solidFill>
                <a:schemeClr val="bg1"/>
              </a:solidFill>
              <a:latin typeface="+mj-lt"/>
              <a:ea typeface="Verdana" pitchFamily="34" charset="0"/>
              <a:cs typeface="Verdana" pitchFamily="34" charset="0"/>
            </a:endParaRPr>
          </a:p>
          <a:p>
            <a:pPr algn="ctr" fontAlgn="auto">
              <a:spcBef>
                <a:spcPts val="0"/>
              </a:spcBef>
              <a:spcAft>
                <a:spcPts val="0"/>
              </a:spcAft>
              <a:defRPr/>
            </a:pPr>
            <a:r>
              <a:rPr lang="tr-TR" sz="1600" kern="10" dirty="0" err="1">
                <a:ln w="9525">
                  <a:round/>
                  <a:headEnd/>
                  <a:tailEnd/>
                </a:ln>
                <a:gradFill rotWithShape="1">
                  <a:gsLst>
                    <a:gs pos="0">
                      <a:srgbClr val="FFCC99"/>
                    </a:gs>
                    <a:gs pos="100000">
                      <a:srgbClr val="FFCC99">
                        <a:gamma/>
                        <a:shade val="69804"/>
                        <a:invGamma/>
                      </a:srgbClr>
                    </a:gs>
                  </a:gsLst>
                  <a:lin ang="5400000" scaled="1"/>
                </a:gradFill>
                <a:latin typeface="Monotype Corsiva"/>
              </a:rPr>
              <a:t>Bediuzzaman</a:t>
            </a:r>
            <a:r>
              <a:rPr lang="tr-TR" sz="1600" kern="10" dirty="0">
                <a:ln w="9525">
                  <a:round/>
                  <a:headEnd/>
                  <a:tailEnd/>
                </a:ln>
                <a:gradFill rotWithShape="1">
                  <a:gsLst>
                    <a:gs pos="0">
                      <a:srgbClr val="FFCC99"/>
                    </a:gs>
                    <a:gs pos="100000">
                      <a:srgbClr val="FFCC99">
                        <a:gamma/>
                        <a:shade val="69804"/>
                        <a:invGamma/>
                      </a:srgbClr>
                    </a:gs>
                  </a:gsLst>
                  <a:lin ang="5400000" scaled="1"/>
                </a:gradFill>
                <a:latin typeface="Monotype Corsiva"/>
              </a:rPr>
              <a:t> </a:t>
            </a:r>
            <a:r>
              <a:rPr lang="tr-TR" sz="1600" kern="10" dirty="0" err="1">
                <a:ln w="9525">
                  <a:round/>
                  <a:headEnd/>
                  <a:tailEnd/>
                </a:ln>
                <a:gradFill rotWithShape="1">
                  <a:gsLst>
                    <a:gs pos="0">
                      <a:srgbClr val="FFCC99"/>
                    </a:gs>
                    <a:gs pos="100000">
                      <a:srgbClr val="FFCC99">
                        <a:gamma/>
                        <a:shade val="69804"/>
                        <a:invGamma/>
                      </a:srgbClr>
                    </a:gs>
                  </a:gsLst>
                  <a:lin ang="5400000" scaled="1"/>
                </a:gradFill>
                <a:latin typeface="Monotype Corsiva"/>
              </a:rPr>
              <a:t>Said</a:t>
            </a:r>
            <a:r>
              <a:rPr lang="tr-TR" sz="1600" kern="10" dirty="0">
                <a:ln w="9525">
                  <a:round/>
                  <a:headEnd/>
                  <a:tailEnd/>
                </a:ln>
                <a:gradFill rotWithShape="1">
                  <a:gsLst>
                    <a:gs pos="0">
                      <a:srgbClr val="FFCC99"/>
                    </a:gs>
                    <a:gs pos="100000">
                      <a:srgbClr val="FFCC99">
                        <a:gamma/>
                        <a:shade val="69804"/>
                        <a:invGamma/>
                      </a:srgbClr>
                    </a:gs>
                  </a:gsLst>
                  <a:lin ang="5400000" scaled="1"/>
                </a:gradFill>
                <a:latin typeface="Monotype Corsiva"/>
              </a:rPr>
              <a:t> </a:t>
            </a:r>
            <a:r>
              <a:rPr lang="tr-TR" sz="1600" kern="10" dirty="0" err="1">
                <a:ln w="9525">
                  <a:round/>
                  <a:headEnd/>
                  <a:tailEnd/>
                </a:ln>
                <a:gradFill rotWithShape="1">
                  <a:gsLst>
                    <a:gs pos="0">
                      <a:srgbClr val="FFCC99"/>
                    </a:gs>
                    <a:gs pos="100000">
                      <a:srgbClr val="FFCC99">
                        <a:gamma/>
                        <a:shade val="69804"/>
                        <a:invGamma/>
                      </a:srgbClr>
                    </a:gs>
                  </a:gsLst>
                  <a:lin ang="5400000" scaled="1"/>
                </a:gradFill>
                <a:latin typeface="Monotype Corsiva"/>
              </a:rPr>
              <a:t>Nursi</a:t>
            </a:r>
            <a:endParaRPr lang="tr-TR" sz="1600" b="1" dirty="0">
              <a:solidFill>
                <a:schemeClr val="bg1"/>
              </a:solidFill>
              <a:latin typeface="Georgia" pitchFamily="18"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Resim" descr="_two_thousand_twelve.jpg"/>
          <p:cNvPicPr>
            <a:picLocks noChangeAspect="1"/>
          </p:cNvPicPr>
          <p:nvPr/>
        </p:nvPicPr>
        <p:blipFill>
          <a:blip r:embed="rId2"/>
          <a:stretch>
            <a:fillRect/>
          </a:stretch>
        </p:blipFill>
        <p:spPr>
          <a:xfrm>
            <a:off x="0" y="0"/>
            <a:ext cx="9144000" cy="6858000"/>
          </a:xfrm>
          <a:prstGeom prst="rect">
            <a:avLst/>
          </a:prstGeom>
          <a:ln>
            <a:noFill/>
          </a:ln>
          <a:effectLst>
            <a:outerShdw blurRad="190500" algn="tl" rotWithShape="0">
              <a:srgbClr val="000000">
                <a:alpha val="70000"/>
              </a:srgbClr>
            </a:outerShdw>
          </a:effectLst>
        </p:spPr>
      </p:pic>
      <p:sp>
        <p:nvSpPr>
          <p:cNvPr id="23553" name="Rectangle 1"/>
          <p:cNvSpPr>
            <a:spLocks noChangeArrowheads="1"/>
          </p:cNvSpPr>
          <p:nvPr/>
        </p:nvSpPr>
        <p:spPr bwMode="auto">
          <a:xfrm>
            <a:off x="285720" y="61555"/>
            <a:ext cx="8858280" cy="1077218"/>
          </a:xfrm>
          <a:prstGeom prst="rect">
            <a:avLst/>
          </a:prstGeom>
          <a:noFill/>
          <a:ln w="9525">
            <a:noFill/>
            <a:miter lim="800000"/>
            <a:headEnd/>
            <a:tailEnd/>
          </a:ln>
          <a:effectLst/>
        </p:spPr>
        <p:txBody>
          <a:bodyPr anchor="ctr">
            <a:spAutoFit/>
          </a:bodyPr>
          <a:lstStyle/>
          <a:p>
            <a:pPr algn="r">
              <a:defRPr/>
            </a:pPr>
            <a:r>
              <a:rPr lang="en-GB" sz="24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ea typeface="Times New Roman" pitchFamily="18" charset="0"/>
                <a:cs typeface="Times New Roman" pitchFamily="18" charset="0"/>
              </a:rPr>
              <a:t>The Answer:</a:t>
            </a:r>
            <a:r>
              <a:rPr lang="en-GB"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ea typeface="Times New Roman" pitchFamily="18" charset="0"/>
                <a:cs typeface="Times New Roman" pitchFamily="18" charset="0"/>
              </a:rPr>
              <a:t> Allah says: </a:t>
            </a:r>
            <a:r>
              <a:rPr lang="en-GB" sz="24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ea typeface="Times New Roman" pitchFamily="18" charset="0"/>
                <a:cs typeface="Times New Roman" pitchFamily="18" charset="0"/>
              </a:rPr>
              <a:t>And fear tumult or oppression, which affects not in particular [only] those of you who do wrong</a:t>
            </a:r>
            <a:r>
              <a:rPr lang="en-GB"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ea typeface="Times New Roman" pitchFamily="18" charset="0"/>
                <a:cs typeface="Times New Roman" pitchFamily="18" charset="0"/>
              </a:rPr>
              <a:t>. </a:t>
            </a:r>
            <a:r>
              <a:rPr lang="en-GB"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ea typeface="Times New Roman" pitchFamily="18" charset="0"/>
                <a:cs typeface="Times New Roman" pitchFamily="18" charset="0"/>
              </a:rPr>
              <a:t>(</a:t>
            </a:r>
            <a:r>
              <a:rPr lang="en-GB" sz="16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ea typeface="Times New Roman" pitchFamily="18" charset="0"/>
                <a:cs typeface="Times New Roman" pitchFamily="18" charset="0"/>
              </a:rPr>
              <a:t>Qur’an</a:t>
            </a:r>
            <a:r>
              <a:rPr lang="en-GB"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ea typeface="Times New Roman" pitchFamily="18" charset="0"/>
                <a:cs typeface="Times New Roman" pitchFamily="18" charset="0"/>
              </a:rPr>
              <a:t> 8:25) </a:t>
            </a:r>
            <a:endParaRPr lang="en-GB"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9.jpg"/>
          <p:cNvPicPr>
            <a:picLocks noChangeAspect="1"/>
          </p:cNvPicPr>
          <p:nvPr/>
        </p:nvPicPr>
        <p:blipFill>
          <a:blip r:embed="rId2" cstate="print"/>
          <a:stretch>
            <a:fillRect/>
          </a:stretch>
        </p:blipFill>
        <p:spPr>
          <a:xfrm>
            <a:off x="1357290" y="-1"/>
            <a:ext cx="5857916" cy="48034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5" name="4 Diyagram"/>
          <p:cNvGraphicFramePr/>
          <p:nvPr/>
        </p:nvGraphicFramePr>
        <p:xfrm>
          <a:off x="1285852" y="5143512"/>
          <a:ext cx="6000760" cy="10156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Çapraz Köşesi Kesik Dikdörtgen"/>
          <p:cNvSpPr/>
          <p:nvPr/>
        </p:nvSpPr>
        <p:spPr>
          <a:xfrm>
            <a:off x="4000500" y="142875"/>
            <a:ext cx="4929188" cy="2681288"/>
          </a:xfrm>
          <a:prstGeom prst="snip2DiagRect">
            <a:avLst/>
          </a:prstGeom>
          <a:solidFill>
            <a:schemeClr val="accent6">
              <a:lumMod val="60000"/>
              <a:lumOff val="40000"/>
            </a:schemeClr>
          </a:solidFill>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a:spAutoFit/>
          </a:bodyPr>
          <a:lstStyle/>
          <a:p>
            <a:pPr algn="just" fontAlgn="auto">
              <a:spcBef>
                <a:spcPts val="0"/>
              </a:spcBef>
              <a:spcAft>
                <a:spcPts val="0"/>
              </a:spcAft>
              <a:defRPr/>
            </a:pPr>
            <a:r>
              <a:rPr lang="en-GB" sz="2000" b="1" dirty="0">
                <a:solidFill>
                  <a:srgbClr val="000000"/>
                </a:solidFill>
                <a:latin typeface="Georgia" pitchFamily="18" charset="0"/>
                <a:ea typeface="Times New Roman" pitchFamily="18" charset="0"/>
                <a:cs typeface="Times New Roman" pitchFamily="18" charset="0"/>
              </a:rPr>
              <a:t>The general disaster results from the wrongdoing of the majority; on the other hand most people participate in the actions of wrongdoers by supporting them either actively or morally or another way.</a:t>
            </a:r>
            <a:endParaRPr lang="tr-TR" sz="2000" b="1" dirty="0"/>
          </a:p>
        </p:txBody>
      </p:sp>
      <p:pic>
        <p:nvPicPr>
          <p:cNvPr id="5" name="4 Resim" descr="903c17770ba03c7ebd4a4b14b66a35ba_1274951031.jpg"/>
          <p:cNvPicPr>
            <a:picLocks noChangeAspect="1"/>
          </p:cNvPicPr>
          <p:nvPr/>
        </p:nvPicPr>
        <p:blipFill>
          <a:blip r:embed="rId2" cstate="print"/>
          <a:stretch>
            <a:fillRect/>
          </a:stretch>
        </p:blipFill>
        <p:spPr>
          <a:xfrm>
            <a:off x="166687" y="3357562"/>
            <a:ext cx="5119693" cy="307181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428596" y="500042"/>
            <a:ext cx="8429684" cy="1015663"/>
          </a:xfrm>
          <a:prstGeom prst="rect">
            <a:avLst/>
          </a:prstGeom>
          <a:noFill/>
          <a:ln w="9525">
            <a:noFill/>
            <a:miter lim="800000"/>
            <a:headEnd/>
            <a:tailEnd/>
          </a:ln>
          <a:effectLst/>
        </p:spPr>
        <p:txBody>
          <a:bodyPr anchor="ctr">
            <a:spAutoFit/>
          </a:bodyPr>
          <a:lstStyle/>
          <a:p>
            <a:pPr algn="ctr">
              <a:defRPr/>
            </a:pPr>
            <a:r>
              <a:rPr lang="en-GB"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Georgia" pitchFamily="18" charset="0"/>
                <a:ea typeface="Times New Roman" pitchFamily="18" charset="0"/>
                <a:cs typeface="Times New Roman" pitchFamily="18" charset="0"/>
              </a:rPr>
              <a:t>The meaning of the above verse is as follows: this world is a field of trial and examination, and a place of striving where man is responsible for his actions. </a:t>
            </a:r>
            <a:endParaRPr lang="en-GB"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mn-cs"/>
            </a:endParaRPr>
          </a:p>
        </p:txBody>
      </p:sp>
      <p:pic>
        <p:nvPicPr>
          <p:cNvPr id="111618" name="2 Resim" descr="goruntu1-700672.jpg"/>
          <p:cNvPicPr>
            <a:picLocks noChangeAspect="1"/>
          </p:cNvPicPr>
          <p:nvPr/>
        </p:nvPicPr>
        <p:blipFill>
          <a:blip r:embed="rId2"/>
          <a:srcRect/>
          <a:stretch>
            <a:fillRect/>
          </a:stretch>
        </p:blipFill>
        <p:spPr bwMode="auto">
          <a:xfrm>
            <a:off x="1198563" y="1700213"/>
            <a:ext cx="6757987" cy="4857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1" name="4 Resim" descr="3d_landscape_5.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0481" name="Rectangle 1"/>
          <p:cNvSpPr>
            <a:spLocks noChangeArrowheads="1"/>
          </p:cNvSpPr>
          <p:nvPr/>
        </p:nvSpPr>
        <p:spPr bwMode="auto">
          <a:xfrm>
            <a:off x="357188" y="5000625"/>
            <a:ext cx="8501062" cy="1477963"/>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anchor="ctr">
            <a:spAutoFit/>
          </a:bodyPr>
          <a:lstStyle/>
          <a:p>
            <a:pPr algn="just">
              <a:defRPr/>
            </a:pPr>
            <a:r>
              <a:rPr lang="en-GB" b="1" dirty="0">
                <a:solidFill>
                  <a:schemeClr val="bg1"/>
                </a:solidFill>
                <a:latin typeface="Georgia" pitchFamily="18" charset="0"/>
                <a:ea typeface="Times New Roman" pitchFamily="18" charset="0"/>
                <a:cs typeface="Times New Roman" pitchFamily="18" charset="0"/>
              </a:rPr>
              <a:t>If in the case of disaster the innocent were saved while the guilty were punished, then to avoid worldly destruction evildoers would want to believe in and obey God. In this way the door of spiritual and moral progress through striving would be closed and the mystery of responsibility spoiled. </a:t>
            </a:r>
            <a:endParaRPr lang="en-GB" sz="4400" b="1" dirty="0">
              <a:solidFill>
                <a:schemeClr val="bg1"/>
              </a:solidFill>
              <a:latin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1"/>
          <p:cNvSpPr>
            <a:spLocks noChangeArrowheads="1"/>
          </p:cNvSpPr>
          <p:nvPr/>
        </p:nvSpPr>
        <p:spPr bwMode="auto">
          <a:xfrm>
            <a:off x="714375" y="571500"/>
            <a:ext cx="7143750" cy="646113"/>
          </a:xfrm>
          <a:prstGeom prst="rect">
            <a:avLst/>
          </a:prstGeom>
          <a:noFill/>
          <a:ln w="9525">
            <a:noFill/>
            <a:miter lim="800000"/>
            <a:headEnd/>
            <a:tailEnd/>
          </a:ln>
        </p:spPr>
        <p:txBody>
          <a:bodyPr anchor="ctr">
            <a:spAutoFit/>
          </a:bodyPr>
          <a:lstStyle/>
          <a:p>
            <a:pPr algn="just"/>
            <a:r>
              <a:rPr lang="en-GB" b="1">
                <a:solidFill>
                  <a:srgbClr val="000000"/>
                </a:solidFill>
                <a:latin typeface="Georgia" pitchFamily="18" charset="0"/>
                <a:cs typeface="Times New Roman" pitchFamily="18" charset="0"/>
              </a:rPr>
              <a:t>Third question:</a:t>
            </a:r>
            <a:r>
              <a:rPr lang="en-GB">
                <a:solidFill>
                  <a:srgbClr val="000000"/>
                </a:solidFill>
                <a:latin typeface="Georgia" pitchFamily="18" charset="0"/>
                <a:cs typeface="Times New Roman" pitchFamily="18" charset="0"/>
              </a:rPr>
              <a:t> Since the oppressed and oppressor are all afflicted by disasters, what is God’s mercy and justice for the oppressed?</a:t>
            </a:r>
            <a:endParaRPr lang="en-GB" sz="4400"/>
          </a:p>
        </p:txBody>
      </p:sp>
      <p:pic>
        <p:nvPicPr>
          <p:cNvPr id="113666" name="2 Resim" descr="c3a7oc3a7uk.jpg"/>
          <p:cNvPicPr>
            <a:picLocks noChangeAspect="1"/>
          </p:cNvPicPr>
          <p:nvPr/>
        </p:nvPicPr>
        <p:blipFill>
          <a:blip r:embed="rId2"/>
          <a:srcRect/>
          <a:stretch>
            <a:fillRect/>
          </a:stretch>
        </p:blipFill>
        <p:spPr bwMode="auto">
          <a:xfrm>
            <a:off x="1857375" y="1928813"/>
            <a:ext cx="5022850" cy="3857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89" name="2 Resim" descr="Bahar.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14690" name="Rectangle 1"/>
          <p:cNvSpPr>
            <a:spLocks noChangeArrowheads="1"/>
          </p:cNvSpPr>
          <p:nvPr/>
        </p:nvSpPr>
        <p:spPr bwMode="auto">
          <a:xfrm>
            <a:off x="0" y="5064125"/>
            <a:ext cx="9144000" cy="1793875"/>
          </a:xfrm>
          <a:prstGeom prst="rect">
            <a:avLst/>
          </a:prstGeom>
          <a:solidFill>
            <a:srgbClr val="FFFF00">
              <a:alpha val="63921"/>
            </a:srgbClr>
          </a:solidFill>
          <a:ln w="9525">
            <a:noFill/>
            <a:miter lim="800000"/>
            <a:headEnd/>
            <a:tailEnd/>
          </a:ln>
        </p:spPr>
        <p:txBody>
          <a:bodyPr lIns="180000" tIns="144000" rIns="252000" bIns="108000" anchor="ctr">
            <a:spAutoFit/>
          </a:bodyPr>
          <a:lstStyle/>
          <a:p>
            <a:pPr algn="just"/>
            <a:r>
              <a:rPr lang="en-GB" sz="2000" b="1" i="1">
                <a:solidFill>
                  <a:srgbClr val="000000"/>
                </a:solidFill>
                <a:latin typeface="Georgia" pitchFamily="18" charset="0"/>
                <a:cs typeface="Times New Roman" pitchFamily="18" charset="0"/>
              </a:rPr>
              <a:t>The Answer:</a:t>
            </a:r>
            <a:r>
              <a:rPr lang="en-GB" sz="2000">
                <a:solidFill>
                  <a:srgbClr val="000000"/>
                </a:solidFill>
                <a:latin typeface="Georgia" pitchFamily="18" charset="0"/>
                <a:cs typeface="Times New Roman" pitchFamily="18" charset="0"/>
              </a:rPr>
              <a:t> For them there is a manifestation of mercy within the wrath and anger in the disaster. For, the property and livelihood of the oppressed become like alms and gain permanence, difficulty and torment is a form of martyrdom for them, and patiently endured suffering becomes equivalent to worship of God.</a:t>
            </a:r>
            <a:endParaRPr lang="en-GB" sz="480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642910" y="2714620"/>
            <a:ext cx="3857652" cy="2862322"/>
          </a:xfrm>
          <a:prstGeom prst="rect">
            <a:avLst/>
          </a:prstGeom>
          <a:noFill/>
          <a:ln>
            <a:noFill/>
            <a:headEnd/>
            <a:tailEnd/>
          </a:ln>
        </p:spPr>
        <p:style>
          <a:lnRef idx="2">
            <a:schemeClr val="accent2"/>
          </a:lnRef>
          <a:fillRef idx="1">
            <a:schemeClr val="lt1"/>
          </a:fillRef>
          <a:effectRef idx="0">
            <a:schemeClr val="accent2"/>
          </a:effectRef>
          <a:fontRef idx="minor">
            <a:schemeClr val="dk1"/>
          </a:fontRef>
        </p:style>
        <p:txBody>
          <a:bodyPr anchor="ctr">
            <a:spAutoFit/>
          </a:bodyPr>
          <a:lstStyle/>
          <a:p>
            <a:pPr algn="just">
              <a:defRPr/>
            </a:pPr>
            <a:r>
              <a:rPr lang="en-GB" sz="2000" b="1" dirty="0">
                <a:ln>
                  <a:solidFill>
                    <a:schemeClr val="bg1"/>
                  </a:solidFill>
                </a:ln>
                <a:solidFill>
                  <a:schemeClr val="bg1">
                    <a:lumMod val="95000"/>
                    <a:lumOff val="5000"/>
                  </a:schemeClr>
                </a:solidFill>
                <a:latin typeface="Georgia" pitchFamily="18" charset="0"/>
                <a:ea typeface="Times New Roman" pitchFamily="18" charset="0"/>
                <a:cs typeface="Times New Roman" pitchFamily="18" charset="0"/>
              </a:rPr>
              <a:t>Fourth Question:</a:t>
            </a:r>
            <a:r>
              <a:rPr lang="en-GB" sz="2000" dirty="0">
                <a:ln>
                  <a:solidFill>
                    <a:schemeClr val="bg1"/>
                  </a:solidFill>
                </a:ln>
                <a:solidFill>
                  <a:schemeClr val="bg1">
                    <a:lumMod val="95000"/>
                    <a:lumOff val="5000"/>
                  </a:schemeClr>
                </a:solidFill>
                <a:latin typeface="Georgia" pitchFamily="18" charset="0"/>
                <a:ea typeface="Times New Roman" pitchFamily="18" charset="0"/>
                <a:cs typeface="Times New Roman" pitchFamily="18" charset="0"/>
              </a:rPr>
              <a:t> </a:t>
            </a:r>
            <a:r>
              <a:rPr lang="en-GB" sz="2000" dirty="0">
                <a:ln>
                  <a:solidFill>
                    <a:schemeClr val="tx1"/>
                  </a:solidFill>
                </a:ln>
                <a:solidFill>
                  <a:schemeClr val="tx1"/>
                </a:solidFill>
                <a:latin typeface="Georgia" pitchFamily="18" charset="0"/>
                <a:ea typeface="Times New Roman" pitchFamily="18" charset="0"/>
                <a:cs typeface="Times New Roman" pitchFamily="18" charset="0"/>
              </a:rPr>
              <a:t>Why does God not give a particular punishment for particular sins, and not prevent an earthquake or similar natural disaster from happening before such widespread destruction occurs? How is this in keeping with His mercy?</a:t>
            </a:r>
            <a:endParaRPr lang="en-GB" sz="4800" dirty="0">
              <a:ln>
                <a:solidFill>
                  <a:schemeClr val="tx1"/>
                </a:solidFill>
              </a:ln>
              <a:solidFill>
                <a:schemeClr val="tx1"/>
              </a:solidFill>
              <a:latin typeface="Arial" pitchFamily="34" charset="0"/>
            </a:endParaRPr>
          </a:p>
        </p:txBody>
      </p:sp>
      <p:pic>
        <p:nvPicPr>
          <p:cNvPr id="115714" name="8 Resim" descr="Untitled-1.gif"/>
          <p:cNvPicPr>
            <a:picLocks noChangeAspect="1"/>
          </p:cNvPicPr>
          <p:nvPr/>
        </p:nvPicPr>
        <p:blipFill>
          <a:blip r:embed="rId2"/>
          <a:srcRect/>
          <a:stretch>
            <a:fillRect/>
          </a:stretch>
        </p:blipFill>
        <p:spPr bwMode="auto">
          <a:xfrm>
            <a:off x="4811713" y="571500"/>
            <a:ext cx="4332287" cy="5929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1143000" y="571500"/>
            <a:ext cx="7000875" cy="1328738"/>
          </a:xfrm>
          <a:prstGeom prst="roundRect">
            <a:avLst/>
          </a:prstGeom>
          <a:solidFill>
            <a:schemeClr val="bg2">
              <a:lumMod val="90000"/>
            </a:schemeClr>
          </a:solidFill>
          <a:ln>
            <a:headEnd/>
            <a:tailEnd/>
          </a:ln>
        </p:spPr>
        <p:style>
          <a:lnRef idx="2">
            <a:schemeClr val="accent2"/>
          </a:lnRef>
          <a:fillRef idx="1">
            <a:schemeClr val="lt1"/>
          </a:fillRef>
          <a:effectRef idx="0">
            <a:schemeClr val="accent2"/>
          </a:effectRef>
          <a:fontRef idx="minor">
            <a:schemeClr val="dk1"/>
          </a:fontRef>
        </p:style>
        <p:txBody>
          <a:bodyPr anchor="ctr">
            <a:spAutoFit/>
          </a:bodyPr>
          <a:lstStyle/>
          <a:p>
            <a:pPr algn="just">
              <a:defRPr/>
            </a:pPr>
            <a:r>
              <a:rPr lang="en-GB" b="1" i="1" dirty="0">
                <a:solidFill>
                  <a:srgbClr val="000000"/>
                </a:solidFill>
                <a:latin typeface="Georgia" pitchFamily="18" charset="0"/>
                <a:ea typeface="Times New Roman" pitchFamily="18" charset="0"/>
                <a:cs typeface="Times New Roman" pitchFamily="18" charset="0"/>
              </a:rPr>
              <a:t>The Answer:</a:t>
            </a:r>
            <a:r>
              <a:rPr lang="en-GB" dirty="0">
                <a:solidFill>
                  <a:srgbClr val="000000"/>
                </a:solidFill>
                <a:latin typeface="Georgia" pitchFamily="18" charset="0"/>
                <a:ea typeface="Times New Roman" pitchFamily="18" charset="0"/>
                <a:cs typeface="Times New Roman" pitchFamily="18" charset="0"/>
              </a:rPr>
              <a:t> God gives numerous duties to each element and each duty has numerous different results. If one result of an element’s duties is ugly or evil, the other good results also make this result good. </a:t>
            </a:r>
            <a:endParaRPr lang="en-GB" sz="4400" dirty="0">
              <a:solidFill>
                <a:schemeClr val="tx1"/>
              </a:solidFill>
              <a:latin typeface="Arial" pitchFamily="34" charset="0"/>
            </a:endParaRPr>
          </a:p>
        </p:txBody>
      </p:sp>
      <p:pic>
        <p:nvPicPr>
          <p:cNvPr id="3" name="2 Resim" descr="32252_363406209228_692649228_3433479_7205823_n.jpg"/>
          <p:cNvPicPr>
            <a:picLocks noChangeAspect="1"/>
          </p:cNvPicPr>
          <p:nvPr/>
        </p:nvPicPr>
        <p:blipFill>
          <a:blip r:embed="rId2" cstate="print"/>
          <a:stretch>
            <a:fillRect/>
          </a:stretch>
        </p:blipFill>
        <p:spPr>
          <a:xfrm>
            <a:off x="214282" y="2000240"/>
            <a:ext cx="6100805" cy="45005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yagram"/>
          <p:cNvGraphicFramePr/>
          <p:nvPr/>
        </p:nvGraphicFramePr>
        <p:xfrm>
          <a:off x="642910" y="1142984"/>
          <a:ext cx="8072494" cy="5500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Altıgen"/>
          <p:cNvSpPr/>
          <p:nvPr/>
        </p:nvSpPr>
        <p:spPr>
          <a:xfrm>
            <a:off x="142875" y="142875"/>
            <a:ext cx="2413000" cy="2374900"/>
          </a:xfrm>
          <a:prstGeom prst="hexagon">
            <a:avLst/>
          </a:prstGeom>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spAutoFit/>
          </a:bodyPr>
          <a:lstStyle/>
          <a:p>
            <a:pPr algn="ctr" fontAlgn="auto">
              <a:spcBef>
                <a:spcPts val="0"/>
              </a:spcBef>
              <a:spcAft>
                <a:spcPts val="0"/>
              </a:spcAft>
              <a:defRPr/>
            </a:pPr>
            <a:r>
              <a:rPr lang="en-GB" sz="1400" dirty="0">
                <a:latin typeface="Georgia" pitchFamily="18" charset="0"/>
              </a:rPr>
              <a:t>If the element is prevented from carrying out its duties,  so that the single ugly result (i.e. a disaster) will </a:t>
            </a:r>
            <a:r>
              <a:rPr lang="en-GB" sz="1400" i="1" dirty="0">
                <a:latin typeface="Georgia" pitchFamily="18" charset="0"/>
              </a:rPr>
              <a:t>not</a:t>
            </a:r>
            <a:r>
              <a:rPr lang="en-GB" sz="1400" dirty="0">
                <a:latin typeface="Georgia" pitchFamily="18" charset="0"/>
              </a:rPr>
              <a:t> occur,</a:t>
            </a:r>
            <a:endParaRPr lang="tr-TR" sz="1400" dirty="0">
              <a:latin typeface="Georgia" pitchFamily="18" charset="0"/>
            </a:endParaRPr>
          </a:p>
        </p:txBody>
      </p:sp>
      <p:sp>
        <p:nvSpPr>
          <p:cNvPr id="7" name="6 Altıgen"/>
          <p:cNvSpPr/>
          <p:nvPr/>
        </p:nvSpPr>
        <p:spPr>
          <a:xfrm>
            <a:off x="6804025" y="142875"/>
            <a:ext cx="2160588" cy="2405063"/>
          </a:xfrm>
          <a:prstGeom prst="hexagon">
            <a:avLst>
              <a:gd name="adj" fmla="val 25496"/>
              <a:gd name="vf" fmla="val 115470"/>
            </a:avLst>
          </a:prstGeom>
          <a:solidFill>
            <a:schemeClr val="accent6">
              <a:lumMod val="60000"/>
              <a:lumOff val="40000"/>
            </a:schemeClr>
          </a:solidFill>
        </p:spPr>
        <p:style>
          <a:lnRef idx="2">
            <a:schemeClr val="accent2"/>
          </a:lnRef>
          <a:fillRef idx="1">
            <a:schemeClr val="lt1"/>
          </a:fillRef>
          <a:effectRef idx="0">
            <a:schemeClr val="accent2"/>
          </a:effectRef>
          <a:fontRef idx="minor">
            <a:schemeClr val="dk1"/>
          </a:fontRef>
        </p:style>
        <p:txBody>
          <a:bodyPr>
            <a:spAutoFit/>
          </a:bodyPr>
          <a:lstStyle/>
          <a:p>
            <a:pPr algn="ctr" fontAlgn="auto">
              <a:spcBef>
                <a:spcPts val="0"/>
              </a:spcBef>
              <a:spcAft>
                <a:spcPts val="0"/>
              </a:spcAft>
              <a:defRPr/>
            </a:pPr>
            <a:r>
              <a:rPr lang="en-GB" sz="1400" dirty="0">
                <a:latin typeface="Georgia" pitchFamily="18" charset="0"/>
              </a:rPr>
              <a:t>then many good results will also be abandoned, since not doing a good thing is considered evil.</a:t>
            </a:r>
            <a:endParaRPr lang="tr-TR" sz="1400" dirty="0">
              <a:latin typeface="Georgia" pitchFamily="18" charset="0"/>
            </a:endParaRPr>
          </a:p>
        </p:txBody>
      </p:sp>
      <p:sp>
        <p:nvSpPr>
          <p:cNvPr id="5" name="4 Altıgen"/>
          <p:cNvSpPr/>
          <p:nvPr/>
        </p:nvSpPr>
        <p:spPr>
          <a:xfrm>
            <a:off x="3875908" y="3196398"/>
            <a:ext cx="1643074" cy="1428760"/>
          </a:xfrm>
          <a:prstGeom prst="hexagon">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tr-TR" dirty="0" err="1"/>
              <a:t>Rain</a:t>
            </a: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out)">
                                      <p:cBhvr>
                                        <p:cTn id="7"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3357554" y="962553"/>
            <a:ext cx="5429288" cy="1323439"/>
          </a:xfrm>
          <a:prstGeom prst="rect">
            <a:avLst/>
          </a:prstGeom>
          <a:noFill/>
          <a:ln w="9525">
            <a:noFill/>
            <a:miter lim="800000"/>
            <a:headEnd/>
            <a:tailEnd/>
          </a:ln>
          <a:effectLst/>
        </p:spPr>
        <p:txBody>
          <a:bodyPr anchor="ctr">
            <a:spAutoFit/>
          </a:bodyPr>
          <a:lstStyle/>
          <a:p>
            <a:pPr algn="just">
              <a:defRPr/>
            </a:pPr>
            <a:r>
              <a:rPr lang="en-GB" sz="1600" b="1" dirty="0">
                <a:ln w="1905">
                  <a:solidFill>
                    <a:schemeClr val="tx1">
                      <a:lumMod val="95000"/>
                      <a:lumOff val="5000"/>
                    </a:schemeClr>
                  </a:solidFill>
                </a:ln>
                <a:effectLst>
                  <a:innerShdw blurRad="69850" dist="43180" dir="5400000">
                    <a:srgbClr val="000000">
                      <a:alpha val="65000"/>
                    </a:srgbClr>
                  </a:innerShdw>
                </a:effectLst>
                <a:latin typeface="Georgia" pitchFamily="18" charset="0"/>
                <a:ea typeface="Times New Roman" pitchFamily="18" charset="0"/>
                <a:cs typeface="Times New Roman" pitchFamily="18" charset="0"/>
              </a:rPr>
              <a:t>First Question: </a:t>
            </a:r>
            <a:r>
              <a:rPr lang="en-GB" sz="1600" b="1" dirty="0">
                <a:ln w="1905"/>
                <a:solidFill>
                  <a:schemeClr val="accent6"/>
                </a:solidFill>
                <a:effectLst>
                  <a:innerShdw blurRad="69850" dist="43180" dir="5400000">
                    <a:srgbClr val="000000">
                      <a:alpha val="65000"/>
                    </a:srgbClr>
                  </a:innerShdw>
                </a:effectLst>
                <a:latin typeface="Georgia" pitchFamily="18" charset="0"/>
                <a:ea typeface="Times New Roman" pitchFamily="18" charset="0"/>
                <a:cs typeface="Times New Roman" pitchFamily="18" charset="0"/>
              </a:rPr>
              <a:t>Earthquakes </a:t>
            </a:r>
            <a:r>
              <a:rPr lang="en-US" sz="1600" b="1" dirty="0">
                <a:ln w="1905"/>
                <a:solidFill>
                  <a:schemeClr val="accent6"/>
                </a:solidFill>
                <a:effectLst>
                  <a:innerShdw blurRad="69850" dist="43180" dir="5400000">
                    <a:srgbClr val="000000">
                      <a:alpha val="65000"/>
                    </a:srgbClr>
                  </a:innerShdw>
                </a:effectLst>
                <a:latin typeface="Georgia" pitchFamily="18" charset="0"/>
                <a:ea typeface="Times New Roman" pitchFamily="18" charset="0"/>
                <a:cs typeface="Times New Roman" pitchFamily="18" charset="0"/>
              </a:rPr>
              <a:t>may strike at any time and cause considerable loss of life and property. So </a:t>
            </a:r>
            <a:r>
              <a:rPr lang="en-GB" sz="1600" b="1" dirty="0">
                <a:ln w="1905"/>
                <a:solidFill>
                  <a:schemeClr val="accent6"/>
                </a:solidFill>
                <a:effectLst>
                  <a:innerShdw blurRad="69850" dist="43180" dir="5400000">
                    <a:srgbClr val="000000">
                      <a:alpha val="65000"/>
                    </a:srgbClr>
                  </a:innerShdw>
                </a:effectLst>
                <a:latin typeface="Georgia" pitchFamily="18" charset="0"/>
                <a:ea typeface="Times New Roman" pitchFamily="18" charset="0"/>
                <a:cs typeface="Times New Roman" pitchFamily="18" charset="0"/>
              </a:rPr>
              <a:t>people experience anxiety as a result of earthquakes. What is the reason for such disasters?</a:t>
            </a:r>
            <a:endParaRPr lang="en-GB" sz="4000" b="1" dirty="0">
              <a:ln w="1905"/>
              <a:solidFill>
                <a:schemeClr val="accent6"/>
              </a:solidFill>
              <a:effectLst>
                <a:innerShdw blurRad="69850" dist="43180" dir="5400000">
                  <a:srgbClr val="000000">
                    <a:alpha val="65000"/>
                  </a:srgbClr>
                </a:innerShdw>
              </a:effectLst>
              <a:latin typeface="Arial" pitchFamily="34" charset="0"/>
              <a:cs typeface="+mn-cs"/>
            </a:endParaRPr>
          </a:p>
        </p:txBody>
      </p:sp>
      <p:pic>
        <p:nvPicPr>
          <p:cNvPr id="6" name="5 Resim" descr="adapazari-earthquake-653540-lw.jpg"/>
          <p:cNvPicPr>
            <a:picLocks noChangeAspect="1"/>
          </p:cNvPicPr>
          <p:nvPr/>
        </p:nvPicPr>
        <p:blipFill>
          <a:blip r:embed="rId2" cstate="print"/>
          <a:stretch>
            <a:fillRect/>
          </a:stretch>
        </p:blipFill>
        <p:spPr>
          <a:xfrm>
            <a:off x="1714532" y="2500306"/>
            <a:ext cx="5643498" cy="37862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Resim" descr="kardelen_resimleri_4.gif"/>
          <p:cNvPicPr>
            <a:picLocks noChangeAspect="1"/>
          </p:cNvPicPr>
          <p:nvPr/>
        </p:nvPicPr>
        <p:blipFill>
          <a:blip r:embed="rId2"/>
          <a:stretch>
            <a:fillRect/>
          </a:stretch>
        </p:blipFill>
        <p:spPr>
          <a:xfrm>
            <a:off x="4500563" y="3786188"/>
            <a:ext cx="4643437" cy="30718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8786" name="5 Resim" descr="Flowers_and_snow_by_fishandtips1.jpg"/>
          <p:cNvPicPr>
            <a:picLocks noChangeAspect="1"/>
          </p:cNvPicPr>
          <p:nvPr/>
        </p:nvPicPr>
        <p:blipFill>
          <a:blip r:embed="rId3"/>
          <a:srcRect/>
          <a:stretch>
            <a:fillRect/>
          </a:stretch>
        </p:blipFill>
        <p:spPr bwMode="auto">
          <a:xfrm>
            <a:off x="0" y="0"/>
            <a:ext cx="4500563" cy="6858000"/>
          </a:xfrm>
          <a:prstGeom prst="rect">
            <a:avLst/>
          </a:prstGeom>
          <a:noFill/>
          <a:ln w="9525">
            <a:noFill/>
            <a:miter lim="800000"/>
            <a:headEnd/>
            <a:tailEnd/>
          </a:ln>
        </p:spPr>
      </p:pic>
      <p:sp>
        <p:nvSpPr>
          <p:cNvPr id="15361" name="Rectangle 1"/>
          <p:cNvSpPr>
            <a:spLocks noChangeArrowheads="1"/>
          </p:cNvSpPr>
          <p:nvPr/>
        </p:nvSpPr>
        <p:spPr bwMode="auto">
          <a:xfrm>
            <a:off x="4500563" y="0"/>
            <a:ext cx="4643437" cy="3786188"/>
          </a:xfrm>
          <a:prstGeom prst="rect">
            <a:avLst/>
          </a:prstGeom>
          <a:solidFill>
            <a:schemeClr val="bg2">
              <a:lumMod val="90000"/>
            </a:schemeClr>
          </a:solidFill>
          <a:ln>
            <a:headEnd/>
            <a:tailEnd/>
          </a:ln>
        </p:spPr>
        <p:style>
          <a:lnRef idx="2">
            <a:schemeClr val="accent2"/>
          </a:lnRef>
          <a:fillRef idx="1">
            <a:schemeClr val="lt1"/>
          </a:fillRef>
          <a:effectRef idx="0">
            <a:schemeClr val="accent2"/>
          </a:effectRef>
          <a:fontRef idx="minor">
            <a:schemeClr val="dk1"/>
          </a:fontRef>
        </p:style>
        <p:txBody>
          <a:bodyPr anchor="ctr">
            <a:spAutoFit/>
          </a:bodyPr>
          <a:lstStyle/>
          <a:p>
            <a:pPr algn="just">
              <a:defRPr/>
            </a:pPr>
            <a:r>
              <a:rPr lang="en-GB" sz="2400" dirty="0">
                <a:solidFill>
                  <a:srgbClr val="000000"/>
                </a:solidFill>
                <a:latin typeface="Georgia" pitchFamily="18" charset="0"/>
                <a:ea typeface="Times New Roman" pitchFamily="18" charset="0"/>
                <a:cs typeface="Times New Roman" pitchFamily="18" charset="0"/>
              </a:rPr>
              <a:t>For example, “</a:t>
            </a:r>
            <a:r>
              <a:rPr lang="en-US" sz="2400" dirty="0">
                <a:solidFill>
                  <a:srgbClr val="000000"/>
                </a:solidFill>
                <a:latin typeface="Georgia" pitchFamily="18" charset="0"/>
                <a:ea typeface="Times New Roman" pitchFamily="18" charset="0"/>
                <a:cs typeface="Times New Roman" pitchFamily="18" charset="0"/>
              </a:rPr>
              <a:t>in autumn, appealing small animals and beautiful flowers are harshly destroyed </a:t>
            </a:r>
            <a:r>
              <a:rPr lang="en-GB" sz="2400" dirty="0">
                <a:solidFill>
                  <a:srgbClr val="000000"/>
                </a:solidFill>
                <a:latin typeface="Georgia" pitchFamily="18" charset="0"/>
                <a:ea typeface="Times New Roman" pitchFamily="18" charset="0"/>
                <a:cs typeface="Times New Roman" pitchFamily="18" charset="0"/>
              </a:rPr>
              <a:t>and separated so</a:t>
            </a:r>
            <a:r>
              <a:rPr lang="en-US" sz="2400" dirty="0">
                <a:solidFill>
                  <a:srgbClr val="000000"/>
                </a:solidFill>
                <a:latin typeface="Georgia" pitchFamily="18" charset="0"/>
                <a:ea typeface="Times New Roman" pitchFamily="18" charset="0"/>
                <a:cs typeface="Times New Roman" pitchFamily="18" charset="0"/>
              </a:rPr>
              <a:t> as to preserve them from the blows and torments of winter</a:t>
            </a:r>
            <a:r>
              <a:rPr lang="tr-TR" sz="2400" dirty="0">
                <a:solidFill>
                  <a:srgbClr val="000000"/>
                </a:solidFill>
                <a:latin typeface="Georgia" pitchFamily="18" charset="0"/>
                <a:ea typeface="Times New Roman" pitchFamily="18" charset="0"/>
                <a:cs typeface="Times New Roman" pitchFamily="18" charset="0"/>
              </a:rPr>
              <a:t> </a:t>
            </a:r>
            <a:r>
              <a:rPr lang="tr-TR" sz="2400" dirty="0" err="1">
                <a:solidFill>
                  <a:srgbClr val="000000"/>
                </a:solidFill>
                <a:latin typeface="Georgia" pitchFamily="18" charset="0"/>
                <a:ea typeface="Times New Roman" pitchFamily="18" charset="0"/>
                <a:cs typeface="Times New Roman" pitchFamily="18" charset="0"/>
              </a:rPr>
              <a:t>and</a:t>
            </a:r>
            <a:r>
              <a:rPr lang="tr-TR" sz="2400" dirty="0">
                <a:solidFill>
                  <a:srgbClr val="000000"/>
                </a:solidFill>
                <a:latin typeface="Georgia" pitchFamily="18" charset="0"/>
                <a:ea typeface="Times New Roman" pitchFamily="18" charset="0"/>
                <a:cs typeface="Times New Roman" pitchFamily="18" charset="0"/>
              </a:rPr>
              <a:t> </a:t>
            </a:r>
            <a:r>
              <a:rPr lang="tr-TR" sz="2400" dirty="0" err="1">
                <a:solidFill>
                  <a:srgbClr val="000000"/>
                </a:solidFill>
                <a:latin typeface="Georgia" pitchFamily="18" charset="0"/>
                <a:ea typeface="Times New Roman" pitchFamily="18" charset="0"/>
                <a:cs typeface="Times New Roman" pitchFamily="18" charset="0"/>
              </a:rPr>
              <a:t>to</a:t>
            </a:r>
            <a:r>
              <a:rPr lang="tr-TR" sz="2400" dirty="0">
                <a:solidFill>
                  <a:srgbClr val="000000"/>
                </a:solidFill>
                <a:latin typeface="Georgia" pitchFamily="18" charset="0"/>
                <a:ea typeface="Times New Roman" pitchFamily="18" charset="0"/>
                <a:cs typeface="Times New Roman" pitchFamily="18" charset="0"/>
              </a:rPr>
              <a:t> </a:t>
            </a:r>
            <a:r>
              <a:rPr lang="tr-TR" sz="2400" dirty="0" err="1">
                <a:solidFill>
                  <a:srgbClr val="000000"/>
                </a:solidFill>
                <a:latin typeface="Georgia" pitchFamily="18" charset="0"/>
                <a:ea typeface="Times New Roman" pitchFamily="18" charset="0"/>
                <a:cs typeface="Times New Roman" pitchFamily="18" charset="0"/>
              </a:rPr>
              <a:t>prepare</a:t>
            </a:r>
            <a:r>
              <a:rPr lang="tr-TR" sz="2400" dirty="0">
                <a:solidFill>
                  <a:srgbClr val="000000"/>
                </a:solidFill>
                <a:latin typeface="Georgia" pitchFamily="18" charset="0"/>
                <a:ea typeface="Times New Roman" pitchFamily="18" charset="0"/>
                <a:cs typeface="Times New Roman" pitchFamily="18" charset="0"/>
              </a:rPr>
              <a:t> </a:t>
            </a:r>
            <a:r>
              <a:rPr lang="tr-TR" sz="2400" dirty="0" err="1">
                <a:solidFill>
                  <a:srgbClr val="000000"/>
                </a:solidFill>
                <a:latin typeface="Georgia" pitchFamily="18" charset="0"/>
                <a:ea typeface="Times New Roman" pitchFamily="18" charset="0"/>
                <a:cs typeface="Times New Roman" pitchFamily="18" charset="0"/>
              </a:rPr>
              <a:t>conditions</a:t>
            </a:r>
            <a:r>
              <a:rPr lang="tr-TR" sz="2400" dirty="0">
                <a:solidFill>
                  <a:srgbClr val="000000"/>
                </a:solidFill>
                <a:latin typeface="Georgia" pitchFamily="18" charset="0"/>
                <a:ea typeface="Times New Roman" pitchFamily="18" charset="0"/>
                <a:cs typeface="Times New Roman" pitchFamily="18" charset="0"/>
              </a:rPr>
              <a:t> </a:t>
            </a:r>
            <a:r>
              <a:rPr lang="tr-TR" sz="2400" dirty="0" err="1">
                <a:solidFill>
                  <a:srgbClr val="000000"/>
                </a:solidFill>
                <a:latin typeface="Georgia" pitchFamily="18" charset="0"/>
                <a:ea typeface="Times New Roman" pitchFamily="18" charset="0"/>
                <a:cs typeface="Times New Roman" pitchFamily="18" charset="0"/>
              </a:rPr>
              <a:t>for</a:t>
            </a:r>
            <a:r>
              <a:rPr lang="en-US" sz="2400" dirty="0">
                <a:solidFill>
                  <a:srgbClr val="000000"/>
                </a:solidFill>
                <a:latin typeface="Georgia" pitchFamily="18" charset="0"/>
                <a:ea typeface="Times New Roman" pitchFamily="18" charset="0"/>
                <a:cs typeface="Times New Roman" pitchFamily="18" charset="0"/>
              </a:rPr>
              <a:t> their reemergence as the new and beautiful creatures of next spring”. </a:t>
            </a:r>
            <a:endParaRPr lang="en-US" sz="5400" dirty="0">
              <a:solidFill>
                <a:schemeClr val="tx1"/>
              </a:solidFill>
              <a:latin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285750" y="2714625"/>
            <a:ext cx="7286625" cy="1200150"/>
          </a:xfrm>
          <a:prstGeom prst="rect">
            <a:avLst/>
          </a:prstGeom>
          <a:noFill/>
          <a:ln w="9525">
            <a:noFill/>
            <a:miter lim="800000"/>
            <a:headEnd/>
            <a:tailEnd/>
          </a:ln>
        </p:spPr>
        <p:txBody>
          <a:bodyPr anchor="ctr">
            <a:spAutoFit/>
          </a:bodyPr>
          <a:lstStyle/>
          <a:p>
            <a:pPr algn="just"/>
            <a:r>
              <a:rPr lang="en-GB" sz="2400">
                <a:solidFill>
                  <a:srgbClr val="000000"/>
                </a:solidFill>
                <a:latin typeface="Georgia" pitchFamily="18" charset="0"/>
                <a:cs typeface="Times New Roman" pitchFamily="18" charset="0"/>
              </a:rPr>
              <a:t>For example, hawk's attacking sparrows is apparently incompatible with mercy, but through this attacking, the sparrow’s abilities develop. </a:t>
            </a:r>
            <a:endParaRPr lang="en-GB" sz="5400"/>
          </a:p>
        </p:txBody>
      </p:sp>
      <p:pic>
        <p:nvPicPr>
          <p:cNvPr id="119810" name="3 Resim" descr="Untitled-4.gif"/>
          <p:cNvPicPr>
            <a:picLocks noChangeAspect="1"/>
          </p:cNvPicPr>
          <p:nvPr/>
        </p:nvPicPr>
        <p:blipFill>
          <a:blip r:embed="rId2"/>
          <a:srcRect/>
          <a:stretch>
            <a:fillRect/>
          </a:stretch>
        </p:blipFill>
        <p:spPr bwMode="auto">
          <a:xfrm>
            <a:off x="5095875" y="4797425"/>
            <a:ext cx="4048125" cy="1743075"/>
          </a:xfrm>
          <a:prstGeom prst="rect">
            <a:avLst/>
          </a:prstGeom>
          <a:noFill/>
          <a:ln w="9525">
            <a:noFill/>
            <a:miter lim="800000"/>
            <a:headEnd/>
            <a:tailEnd/>
          </a:ln>
        </p:spPr>
      </p:pic>
      <p:pic>
        <p:nvPicPr>
          <p:cNvPr id="6" name="5 Resim" descr="Untitled-5.gif"/>
          <p:cNvPicPr>
            <a:picLocks noChangeAspect="1"/>
          </p:cNvPicPr>
          <p:nvPr/>
        </p:nvPicPr>
        <p:blipFill>
          <a:blip r:embed="rId3"/>
          <a:srcRect/>
          <a:stretch>
            <a:fillRect/>
          </a:stretch>
        </p:blipFill>
        <p:spPr bwMode="auto">
          <a:xfrm rot="-1801795">
            <a:off x="179388" y="1125538"/>
            <a:ext cx="2038350" cy="11906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0087 0.00417 C 0.05277 0.13275 0.10677 0.26064 0.21059 0.31707 C 0.31441 0.3735 0.52413 0.35431 0.62205 0.34112 C 0.721 0.32817 0.77048 0.25625 0.79982 0.2396 " pathEditMode="relative" rAng="852838" ptsTypes="aaaA">
                                      <p:cBhvr>
                                        <p:cTn id="6" dur="2000" fill="hold"/>
                                        <p:tgtEl>
                                          <p:spTgt spid="6"/>
                                        </p:tgtEl>
                                        <p:attrNameLst>
                                          <p:attrName>ppt_x</p:attrName>
                                          <p:attrName>ppt_y</p:attrName>
                                        </p:attrNameLst>
                                      </p:cBhvr>
                                      <p:rCtr x="377" y="241"/>
                                    </p:animMotion>
                                  </p:childTnLst>
                                </p:cTn>
                              </p:par>
                            </p:childTnLst>
                          </p:cTn>
                        </p:par>
                        <p:par>
                          <p:cTn id="7" fill="hold">
                            <p:stCondLst>
                              <p:cond delay="2000"/>
                            </p:stCondLst>
                            <p:childTnLst>
                              <p:par>
                                <p:cTn id="8" presetID="10" presetClass="entr" presetSubtype="0" fill="hold" grpId="0" nodeType="afterEffect">
                                  <p:stCondLst>
                                    <p:cond delay="0"/>
                                  </p:stCondLst>
                                  <p:childTnLst>
                                    <p:set>
                                      <p:cBhvr>
                                        <p:cTn id="9" dur="1" fill="hold">
                                          <p:stCondLst>
                                            <p:cond delay="0"/>
                                          </p:stCondLst>
                                        </p:cTn>
                                        <p:tgtEl>
                                          <p:spTgt spid="14337"/>
                                        </p:tgtEl>
                                        <p:attrNameLst>
                                          <p:attrName>style.visibility</p:attrName>
                                        </p:attrNameLst>
                                      </p:cBhvr>
                                      <p:to>
                                        <p:strVal val="visible"/>
                                      </p:to>
                                    </p:set>
                                    <p:animEffect transition="in" filter="fade">
                                      <p:cBhvr>
                                        <p:cTn id="10" dur="1000"/>
                                        <p:tgtEl>
                                          <p:spTgt spid="143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3" name="2 Resim" descr="01.jpg"/>
          <p:cNvPicPr>
            <a:picLocks noChangeAspect="1"/>
          </p:cNvPicPr>
          <p:nvPr/>
        </p:nvPicPr>
        <p:blipFill>
          <a:blip r:embed="rId2"/>
          <a:srcRect/>
          <a:stretch>
            <a:fillRect/>
          </a:stretch>
        </p:blipFill>
        <p:spPr bwMode="auto">
          <a:xfrm>
            <a:off x="285750" y="214313"/>
            <a:ext cx="8572500" cy="6429375"/>
          </a:xfrm>
          <a:prstGeom prst="rect">
            <a:avLst/>
          </a:prstGeom>
          <a:noFill/>
          <a:ln w="9525">
            <a:noFill/>
            <a:miter lim="800000"/>
            <a:headEnd/>
            <a:tailEnd/>
          </a:ln>
        </p:spPr>
      </p:pic>
      <p:sp>
        <p:nvSpPr>
          <p:cNvPr id="120834" name="Rectangle 1"/>
          <p:cNvSpPr>
            <a:spLocks noChangeArrowheads="1"/>
          </p:cNvSpPr>
          <p:nvPr/>
        </p:nvSpPr>
        <p:spPr bwMode="auto">
          <a:xfrm>
            <a:off x="785813" y="428625"/>
            <a:ext cx="7572375" cy="1200150"/>
          </a:xfrm>
          <a:prstGeom prst="rect">
            <a:avLst/>
          </a:prstGeom>
          <a:noFill/>
          <a:ln w="9525">
            <a:noFill/>
            <a:miter lim="800000"/>
            <a:headEnd/>
            <a:tailEnd/>
          </a:ln>
        </p:spPr>
        <p:txBody>
          <a:bodyPr anchor="ctr">
            <a:spAutoFit/>
          </a:bodyPr>
          <a:lstStyle/>
          <a:p>
            <a:pPr algn="just"/>
            <a:r>
              <a:rPr lang="en-US">
                <a:solidFill>
                  <a:schemeClr val="bg1"/>
                </a:solidFill>
                <a:latin typeface="Georgia" pitchFamily="18" charset="0"/>
                <a:cs typeface="Times New Roman" pitchFamily="18" charset="0"/>
              </a:rPr>
              <a:t>A disaster like an earthquake, while it causes serious destruction, also produces positive </a:t>
            </a:r>
            <a:r>
              <a:rPr lang="en-GB">
                <a:solidFill>
                  <a:schemeClr val="bg1"/>
                </a:solidFill>
                <a:latin typeface="Georgia" pitchFamily="18" charset="0"/>
                <a:cs typeface="Times New Roman" pitchFamily="18" charset="0"/>
              </a:rPr>
              <a:t>results in keeping with Divine providence, such as testing people’s faith, rewarding faithful believers to the status of martyrs, and serving as a </a:t>
            </a:r>
            <a:r>
              <a:rPr lang="en-US">
                <a:solidFill>
                  <a:schemeClr val="bg1"/>
                </a:solidFill>
                <a:latin typeface="Georgia" pitchFamily="18" charset="0"/>
                <a:cs typeface="Times New Roman" pitchFamily="18" charset="0"/>
              </a:rPr>
              <a:t>beneficial</a:t>
            </a:r>
            <a:r>
              <a:rPr lang="en-GB">
                <a:solidFill>
                  <a:schemeClr val="bg1"/>
                </a:solidFill>
                <a:latin typeface="Georgia" pitchFamily="18" charset="0"/>
                <a:cs typeface="Times New Roman" pitchFamily="18" charset="0"/>
              </a:rPr>
              <a:t> warning to oppressors. </a:t>
            </a:r>
            <a:endParaRPr lang="en-GB" sz="4400">
              <a:solidFill>
                <a:schemeClr val="bg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ChangeArrowheads="1"/>
          </p:cNvSpPr>
          <p:nvPr/>
        </p:nvSpPr>
        <p:spPr bwMode="auto">
          <a:xfrm>
            <a:off x="1000125" y="428625"/>
            <a:ext cx="6572250" cy="2093913"/>
          </a:xfrm>
          <a:prstGeom prst="snip2DiagRect">
            <a:avLst/>
          </a:prstGeom>
          <a:solidFill>
            <a:srgbClr val="D7EB75"/>
          </a:solidFill>
          <a:ln>
            <a:solidFill>
              <a:schemeClr val="bg1">
                <a:lumMod val="85000"/>
              </a:schemeClr>
            </a:solidFill>
            <a:headEnd/>
            <a:tailEnd/>
          </a:ln>
        </p:spPr>
        <p:style>
          <a:lnRef idx="2">
            <a:schemeClr val="accent2"/>
          </a:lnRef>
          <a:fillRef idx="1">
            <a:schemeClr val="lt1"/>
          </a:fillRef>
          <a:effectRef idx="0">
            <a:schemeClr val="accent2"/>
          </a:effectRef>
          <a:fontRef idx="minor">
            <a:schemeClr val="dk1"/>
          </a:fontRef>
        </p:style>
        <p:txBody>
          <a:bodyPr anchor="ctr">
            <a:spAutoFit/>
          </a:bodyPr>
          <a:lstStyle/>
          <a:p>
            <a:pPr algn="just">
              <a:defRPr/>
            </a:pPr>
            <a:r>
              <a:rPr lang="en-GB" b="1" dirty="0">
                <a:solidFill>
                  <a:srgbClr val="000000"/>
                </a:solidFill>
                <a:latin typeface="Georgia" pitchFamily="18" charset="0"/>
                <a:ea typeface="Times New Roman" pitchFamily="18" charset="0"/>
                <a:cs typeface="Times New Roman" pitchFamily="18" charset="0"/>
              </a:rPr>
              <a:t>Fifth Question:</a:t>
            </a:r>
            <a:r>
              <a:rPr lang="en-GB" dirty="0">
                <a:solidFill>
                  <a:srgbClr val="000000"/>
                </a:solidFill>
                <a:latin typeface="Georgia" pitchFamily="18" charset="0"/>
                <a:ea typeface="Times New Roman" pitchFamily="18" charset="0"/>
                <a:cs typeface="Times New Roman" pitchFamily="18" charset="0"/>
              </a:rPr>
              <a:t> Some people hold that earthquakes are solely the result of faults in the rock strata (i.e. layers of rock) inside the earth or tectonic plates sliding against each other. For them, the universe consists of matter, and disasters are entirely due to an unfortunate combination of material factors. </a:t>
            </a:r>
            <a:endParaRPr lang="en-GB" sz="4400" dirty="0">
              <a:solidFill>
                <a:schemeClr val="tx1"/>
              </a:solidFill>
              <a:latin typeface="Arial" pitchFamily="34" charset="0"/>
            </a:endParaRPr>
          </a:p>
        </p:txBody>
      </p:sp>
      <p:pic>
        <p:nvPicPr>
          <p:cNvPr id="121858" name="4 Resim" descr="depremdalgalari.gif"/>
          <p:cNvPicPr>
            <a:picLocks noChangeAspect="1"/>
          </p:cNvPicPr>
          <p:nvPr/>
        </p:nvPicPr>
        <p:blipFill>
          <a:blip r:embed="rId2"/>
          <a:srcRect/>
          <a:stretch>
            <a:fillRect/>
          </a:stretch>
        </p:blipFill>
        <p:spPr bwMode="auto">
          <a:xfrm>
            <a:off x="2143125" y="3357563"/>
            <a:ext cx="4171950" cy="2609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1" name="2 Resim" descr="nibiru.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22882" name="Rectangle 1"/>
          <p:cNvSpPr>
            <a:spLocks noChangeArrowheads="1"/>
          </p:cNvSpPr>
          <p:nvPr/>
        </p:nvSpPr>
        <p:spPr bwMode="auto">
          <a:xfrm>
            <a:off x="214313" y="357188"/>
            <a:ext cx="5572125" cy="1200150"/>
          </a:xfrm>
          <a:prstGeom prst="rect">
            <a:avLst/>
          </a:prstGeom>
          <a:noFill/>
          <a:ln w="9525">
            <a:noFill/>
            <a:miter lim="800000"/>
            <a:headEnd/>
            <a:tailEnd/>
          </a:ln>
        </p:spPr>
        <p:txBody>
          <a:bodyPr anchor="ctr">
            <a:spAutoFit/>
          </a:bodyPr>
          <a:lstStyle/>
          <a:p>
            <a:pPr algn="just"/>
            <a:r>
              <a:rPr lang="en-GB" b="1" i="1">
                <a:solidFill>
                  <a:schemeClr val="bg1"/>
                </a:solidFill>
                <a:latin typeface="Georgia" pitchFamily="18" charset="0"/>
                <a:cs typeface="Times New Roman" pitchFamily="18" charset="0"/>
              </a:rPr>
              <a:t>The Answer:</a:t>
            </a:r>
            <a:r>
              <a:rPr lang="en-GB">
                <a:solidFill>
                  <a:schemeClr val="bg1"/>
                </a:solidFill>
                <a:latin typeface="Georgia" pitchFamily="18" charset="0"/>
                <a:cs typeface="Times New Roman" pitchFamily="18" charset="0"/>
              </a:rPr>
              <a:t> The order of universe and wonderful complexity of creation shows that </a:t>
            </a:r>
            <a:r>
              <a:rPr lang="en-GB" b="1">
                <a:solidFill>
                  <a:schemeClr val="bg1"/>
                </a:solidFill>
                <a:latin typeface="Georgia" pitchFamily="18" charset="0"/>
                <a:cs typeface="Times New Roman" pitchFamily="18" charset="0"/>
              </a:rPr>
              <a:t>not</a:t>
            </a:r>
            <a:r>
              <a:rPr lang="en-GB">
                <a:solidFill>
                  <a:schemeClr val="bg1"/>
                </a:solidFill>
                <a:latin typeface="Georgia" pitchFamily="18" charset="0"/>
                <a:cs typeface="Times New Roman" pitchFamily="18" charset="0"/>
              </a:rPr>
              <a:t> </a:t>
            </a:r>
            <a:r>
              <a:rPr lang="en-GB" b="1">
                <a:solidFill>
                  <a:schemeClr val="bg1"/>
                </a:solidFill>
                <a:latin typeface="Georgia" pitchFamily="18" charset="0"/>
                <a:cs typeface="Times New Roman" pitchFamily="18" charset="0"/>
              </a:rPr>
              <a:t>even the tiniest</a:t>
            </a:r>
            <a:r>
              <a:rPr lang="en-GB">
                <a:solidFill>
                  <a:schemeClr val="bg1"/>
                </a:solidFill>
                <a:latin typeface="Georgia" pitchFamily="18" charset="0"/>
                <a:cs typeface="Times New Roman" pitchFamily="18" charset="0"/>
              </a:rPr>
              <a:t> element of the cosmos can be outside the control of the Creator. </a:t>
            </a:r>
            <a:endParaRPr lang="en-GB" sz="4400">
              <a:solidFill>
                <a:schemeClr val="bg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3 Dikdörtgen"/>
          <p:cNvSpPr>
            <a:spLocks noChangeArrowheads="1"/>
          </p:cNvSpPr>
          <p:nvPr/>
        </p:nvSpPr>
        <p:spPr bwMode="auto">
          <a:xfrm>
            <a:off x="500063" y="214313"/>
            <a:ext cx="2500312" cy="6045200"/>
          </a:xfrm>
          <a:prstGeom prst="rect">
            <a:avLst/>
          </a:prstGeom>
          <a:noFill/>
          <a:ln w="9525">
            <a:noFill/>
            <a:miter lim="800000"/>
            <a:headEnd/>
            <a:tailEnd/>
          </a:ln>
        </p:spPr>
        <p:txBody>
          <a:bodyPr>
            <a:spAutoFit/>
          </a:bodyPr>
          <a:lstStyle/>
          <a:p>
            <a:pPr>
              <a:lnSpc>
                <a:spcPct val="150000"/>
              </a:lnSpc>
            </a:pPr>
            <a:r>
              <a:rPr lang="en-GB" sz="2000">
                <a:latin typeface="Georgia" pitchFamily="18" charset="0"/>
                <a:cs typeface="Times New Roman" pitchFamily="18" charset="0"/>
              </a:rPr>
              <a:t>When He wills an earthquake, He commands sometime the movement of the strata and causes it. Even if it results from this movement or a fault in the strata, it is still at His command and cannot occur in any other way. </a:t>
            </a:r>
            <a:endParaRPr lang="tr-TR" sz="2000"/>
          </a:p>
        </p:txBody>
      </p:sp>
      <p:pic>
        <p:nvPicPr>
          <p:cNvPr id="5" name="4 Resim" descr="102037-050-C6346A3C.jpg"/>
          <p:cNvPicPr>
            <a:picLocks noChangeAspect="1"/>
          </p:cNvPicPr>
          <p:nvPr/>
        </p:nvPicPr>
        <p:blipFill>
          <a:blip r:embed="rId2" cstate="screen"/>
          <a:stretch>
            <a:fillRect/>
          </a:stretch>
        </p:blipFill>
        <p:spPr>
          <a:xfrm rot="21408535">
            <a:off x="4214869" y="-408934"/>
            <a:ext cx="4068378" cy="6072206"/>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29" name="2 Resim" descr="airrifle01.jpg"/>
          <p:cNvPicPr>
            <a:picLocks noChangeAspect="1"/>
          </p:cNvPicPr>
          <p:nvPr/>
        </p:nvPicPr>
        <p:blipFill>
          <a:blip r:embed="rId2"/>
          <a:srcRect/>
          <a:stretch>
            <a:fillRect/>
          </a:stretch>
        </p:blipFill>
        <p:spPr bwMode="auto">
          <a:xfrm rot="-298976">
            <a:off x="-280988" y="1520825"/>
            <a:ext cx="7286626" cy="5357813"/>
          </a:xfrm>
          <a:prstGeom prst="rect">
            <a:avLst/>
          </a:prstGeom>
          <a:noFill/>
          <a:ln w="9525">
            <a:noFill/>
            <a:miter lim="800000"/>
            <a:headEnd/>
            <a:tailEnd/>
          </a:ln>
        </p:spPr>
      </p:pic>
      <p:sp>
        <p:nvSpPr>
          <p:cNvPr id="124930" name="1 Dikdörtgen"/>
          <p:cNvSpPr>
            <a:spLocks noChangeArrowheads="1"/>
          </p:cNvSpPr>
          <p:nvPr/>
        </p:nvSpPr>
        <p:spPr bwMode="auto">
          <a:xfrm>
            <a:off x="3714750" y="928688"/>
            <a:ext cx="5143500" cy="1938337"/>
          </a:xfrm>
          <a:prstGeom prst="rect">
            <a:avLst/>
          </a:prstGeom>
          <a:noFill/>
          <a:ln w="9525">
            <a:noFill/>
            <a:miter lim="800000"/>
            <a:headEnd/>
            <a:tailEnd/>
          </a:ln>
        </p:spPr>
        <p:txBody>
          <a:bodyPr>
            <a:spAutoFit/>
          </a:bodyPr>
          <a:lstStyle/>
          <a:p>
            <a:r>
              <a:rPr lang="en-GB" sz="2000">
                <a:latin typeface="Calibri" pitchFamily="34" charset="0"/>
              </a:rPr>
              <a:t>For example, one man shot another with a rifle. If the man who fired the shot is entirely neglected, and only the gun is taken into consideration, the rights of the victim would be completely violated, and it would be extreme foolishness. </a:t>
            </a:r>
            <a:endParaRPr lang="tr-TR" sz="2000">
              <a:latin typeface="Calibri"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3 Dikdörtgen"/>
          <p:cNvSpPr>
            <a:spLocks noChangeArrowheads="1"/>
          </p:cNvSpPr>
          <p:nvPr/>
        </p:nvSpPr>
        <p:spPr bwMode="auto">
          <a:xfrm>
            <a:off x="357188" y="2170113"/>
            <a:ext cx="8572500" cy="830262"/>
          </a:xfrm>
          <a:prstGeom prst="rect">
            <a:avLst/>
          </a:prstGeom>
          <a:noFill/>
          <a:ln w="9525">
            <a:noFill/>
            <a:miter lim="800000"/>
            <a:headEnd/>
            <a:tailEnd/>
          </a:ln>
        </p:spPr>
        <p:txBody>
          <a:bodyPr>
            <a:spAutoFit/>
          </a:bodyPr>
          <a:lstStyle/>
          <a:p>
            <a:r>
              <a:rPr lang="en-GB" sz="2400">
                <a:latin typeface="Georgia" pitchFamily="18" charset="0"/>
              </a:rPr>
              <a:t>Because reason tells us that beyond the material instrument there had to be a person who employed that instrument.  </a:t>
            </a:r>
            <a:endParaRPr lang="tr-TR" sz="2400">
              <a:latin typeface="Georgia" pitchFamily="18" charset="0"/>
            </a:endParaRPr>
          </a:p>
        </p:txBody>
      </p:sp>
      <p:pic>
        <p:nvPicPr>
          <p:cNvPr id="125954" name="4 Resim" descr="1873_sporting_rifle_lg.jpg"/>
          <p:cNvPicPr>
            <a:picLocks noChangeAspect="1"/>
          </p:cNvPicPr>
          <p:nvPr/>
        </p:nvPicPr>
        <p:blipFill>
          <a:blip r:embed="rId2"/>
          <a:srcRect/>
          <a:stretch>
            <a:fillRect/>
          </a:stretch>
        </p:blipFill>
        <p:spPr bwMode="auto">
          <a:xfrm>
            <a:off x="214313" y="3689350"/>
            <a:ext cx="8643937" cy="1595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3 Dikdörtgen"/>
          <p:cNvSpPr>
            <a:spLocks noChangeArrowheads="1"/>
          </p:cNvSpPr>
          <p:nvPr/>
        </p:nvSpPr>
        <p:spPr bwMode="auto">
          <a:xfrm>
            <a:off x="4572000" y="857250"/>
            <a:ext cx="4429125" cy="830263"/>
          </a:xfrm>
          <a:prstGeom prst="rect">
            <a:avLst/>
          </a:prstGeom>
          <a:noFill/>
          <a:ln w="9525">
            <a:noFill/>
            <a:miter lim="800000"/>
            <a:headEnd/>
            <a:tailEnd/>
          </a:ln>
        </p:spPr>
        <p:txBody>
          <a:bodyPr>
            <a:spAutoFit/>
          </a:bodyPr>
          <a:lstStyle/>
          <a:p>
            <a:pPr algn="just"/>
            <a:r>
              <a:rPr lang="en-GB" sz="2400">
                <a:latin typeface="Calibri" pitchFamily="34" charset="0"/>
              </a:rPr>
              <a:t>Similarly, to say that the earth is the ultimate cause of earthquakes</a:t>
            </a:r>
            <a:endParaRPr lang="tr-TR" sz="2400">
              <a:latin typeface="Calibri" pitchFamily="34" charset="0"/>
            </a:endParaRPr>
          </a:p>
        </p:txBody>
      </p:sp>
      <p:pic>
        <p:nvPicPr>
          <p:cNvPr id="6" name="5 Resim" descr="satellite-image-of-hurricane-katrina.jpg"/>
          <p:cNvPicPr>
            <a:picLocks noChangeAspect="1"/>
          </p:cNvPicPr>
          <p:nvPr/>
        </p:nvPicPr>
        <p:blipFill>
          <a:blip r:embed="rId2" cstate="print"/>
          <a:stretch>
            <a:fillRect/>
          </a:stretch>
        </p:blipFill>
        <p:spPr>
          <a:xfrm>
            <a:off x="3438128" y="3286125"/>
            <a:ext cx="5705872" cy="3571876"/>
          </a:xfrm>
          <a:prstGeom prst="round2SameRect">
            <a:avLst>
              <a:gd name="adj1" fmla="val 40074"/>
              <a:gd name="adj2" fmla="val 0"/>
            </a:avLst>
          </a:prstGeom>
        </p:spPr>
      </p:pic>
      <p:pic>
        <p:nvPicPr>
          <p:cNvPr id="7" name="6 Resim" descr="AEQ-11.JPG"/>
          <p:cNvPicPr>
            <a:picLocks noChangeAspect="1"/>
          </p:cNvPicPr>
          <p:nvPr/>
        </p:nvPicPr>
        <p:blipFill>
          <a:blip r:embed="rId3" cstate="screen"/>
          <a:stretch>
            <a:fillRect/>
          </a:stretch>
        </p:blipFill>
        <p:spPr>
          <a:xfrm>
            <a:off x="0" y="0"/>
            <a:ext cx="4245823" cy="3429000"/>
          </a:xfrm>
          <a:prstGeom prst="round2SameRect">
            <a:avLst>
              <a:gd name="adj1" fmla="val 0"/>
              <a:gd name="adj2" fmla="val 50000"/>
            </a:avLst>
          </a:prstGeom>
        </p:spPr>
      </p:pic>
      <p:sp>
        <p:nvSpPr>
          <p:cNvPr id="126980" name="4 Dikdörtgen"/>
          <p:cNvSpPr>
            <a:spLocks noChangeArrowheads="1"/>
          </p:cNvSpPr>
          <p:nvPr/>
        </p:nvSpPr>
        <p:spPr bwMode="auto">
          <a:xfrm>
            <a:off x="428625" y="3857625"/>
            <a:ext cx="2500313" cy="1570038"/>
          </a:xfrm>
          <a:prstGeom prst="rect">
            <a:avLst/>
          </a:prstGeom>
          <a:noFill/>
          <a:ln w="9525">
            <a:noFill/>
            <a:miter lim="800000"/>
            <a:headEnd/>
            <a:tailEnd/>
          </a:ln>
        </p:spPr>
        <p:txBody>
          <a:bodyPr>
            <a:spAutoFit/>
          </a:bodyPr>
          <a:lstStyle/>
          <a:p>
            <a:pPr algn="just"/>
            <a:r>
              <a:rPr lang="en-GB" sz="2400">
                <a:latin typeface="Calibri" pitchFamily="34" charset="0"/>
              </a:rPr>
              <a:t>and other natural events, is to disregard the true actor, who is God. </a:t>
            </a:r>
            <a:endParaRPr lang="tr-TR" sz="2400">
              <a:latin typeface="Calibri"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1" name="4 Resim" descr="85419667545149958387.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3 Dikdörtgen"/>
          <p:cNvSpPr/>
          <p:nvPr/>
        </p:nvSpPr>
        <p:spPr>
          <a:xfrm>
            <a:off x="642910" y="5500702"/>
            <a:ext cx="7786742" cy="1323439"/>
          </a:xfrm>
          <a:prstGeom prst="rect">
            <a:avLst/>
          </a:prstGeom>
        </p:spPr>
        <p:txBody>
          <a:bodyPr>
            <a:spAutoFit/>
          </a:bodyPr>
          <a:lstStyle/>
          <a:p>
            <a:pPr algn="ctr" fontAlgn="auto">
              <a:spcBef>
                <a:spcPts val="0"/>
              </a:spcBef>
              <a:spcAft>
                <a:spcPts val="0"/>
              </a:spcAft>
              <a:defRPr/>
            </a:pPr>
            <a:r>
              <a:rPr lang="en-GB" sz="2000" spc="3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Anyway, those who do not believe in God are forced to refer all natural events to the status of chance occurrences, ignoring the One who set forth and directs the forces of nature.</a:t>
            </a:r>
            <a:endParaRPr lang="tr-TR" sz="2000" spc="3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Resim" descr="dunya sehir.jpg"/>
          <p:cNvPicPr>
            <a:picLocks noChangeAspect="1"/>
          </p:cNvPicPr>
          <p:nvPr/>
        </p:nvPicPr>
        <p:blipFill>
          <a:blip r:embed="rId2" cstate="print"/>
          <a:stretch>
            <a:fillRect/>
          </a:stretch>
        </p:blipFill>
        <p:spPr>
          <a:xfrm>
            <a:off x="0" y="142852"/>
            <a:ext cx="6029630" cy="6572296"/>
          </a:xfrm>
          <a:prstGeom prst="ellipse">
            <a:avLst/>
          </a:prstGeom>
          <a:ln>
            <a:noFill/>
          </a:ln>
          <a:effectLst>
            <a:softEdge rad="112500"/>
          </a:effectLst>
        </p:spPr>
      </p:pic>
      <p:sp>
        <p:nvSpPr>
          <p:cNvPr id="28673" name="Rectangle 1"/>
          <p:cNvSpPr>
            <a:spLocks noChangeArrowheads="1"/>
          </p:cNvSpPr>
          <p:nvPr/>
        </p:nvSpPr>
        <p:spPr bwMode="auto">
          <a:xfrm>
            <a:off x="6143625" y="0"/>
            <a:ext cx="3000375" cy="4740275"/>
          </a:xfrm>
          <a:prstGeom prst="rect">
            <a:avLst/>
          </a:prstGeom>
          <a:noFill/>
          <a:ln w="9525">
            <a:noFill/>
            <a:miter lim="800000"/>
            <a:headEnd/>
            <a:tailEnd/>
          </a:ln>
          <a:effectLst/>
        </p:spPr>
        <p:txBody>
          <a:bodyPr anchor="ctr">
            <a:spAutoFit/>
          </a:bodyPr>
          <a:lstStyle/>
          <a:p>
            <a:pPr>
              <a:defRPr/>
            </a:pPr>
            <a:r>
              <a:rPr lang="en-GB" b="1" i="1" dirty="0">
                <a:solidFill>
                  <a:srgbClr val="000000"/>
                </a:solidFill>
                <a:latin typeface="Georgia" pitchFamily="18" charset="0"/>
                <a:ea typeface="Times New Roman" pitchFamily="18" charset="0"/>
                <a:cs typeface="Times New Roman" pitchFamily="18" charset="0"/>
              </a:rPr>
              <a:t>The Answer:</a:t>
            </a:r>
            <a:r>
              <a:rPr lang="en-GB" dirty="0">
                <a:solidFill>
                  <a:srgbClr val="000000"/>
                </a:solidFill>
                <a:latin typeface="Georgia" pitchFamily="18" charset="0"/>
                <a:ea typeface="Times New Roman" pitchFamily="18" charset="0"/>
                <a:cs typeface="Times New Roman" pitchFamily="18" charset="0"/>
              </a:rPr>
              <a:t> </a:t>
            </a:r>
            <a:r>
              <a:rPr lang="en-GB" dirty="0">
                <a:solidFill>
                  <a:srgbClr val="800000"/>
                </a:solidFill>
                <a:latin typeface="Georgia" pitchFamily="18" charset="0"/>
                <a:ea typeface="Times New Roman" pitchFamily="18" charset="0"/>
                <a:cs typeface="Times New Roman" pitchFamily="18" charset="0"/>
              </a:rPr>
              <a:t>Firstly; </a:t>
            </a:r>
            <a:r>
              <a:rPr lang="en-GB" dirty="0">
                <a:latin typeface="Georgia" pitchFamily="18" charset="0"/>
                <a:ea typeface="Times New Roman" pitchFamily="18" charset="0"/>
                <a:cs typeface="Times New Roman" pitchFamily="18" charset="0"/>
              </a:rPr>
              <a:t>n</a:t>
            </a:r>
            <a:r>
              <a:rPr lang="en-GB" dirty="0">
                <a:solidFill>
                  <a:srgbClr val="000000"/>
                </a:solidFill>
                <a:latin typeface="Georgia" pitchFamily="18" charset="0"/>
                <a:ea typeface="Times New Roman" pitchFamily="18" charset="0"/>
                <a:cs typeface="Times New Roman" pitchFamily="18" charset="0"/>
              </a:rPr>
              <a:t>atural disasters should be viewed from the perspective that </a:t>
            </a:r>
            <a:endParaRPr lang="tr-TR" dirty="0">
              <a:solidFill>
                <a:srgbClr val="000000"/>
              </a:solidFill>
              <a:latin typeface="Georgia" pitchFamily="18" charset="0"/>
              <a:ea typeface="Times New Roman" pitchFamily="18" charset="0"/>
              <a:cs typeface="Times New Roman" pitchFamily="18" charset="0"/>
            </a:endParaRPr>
          </a:p>
          <a:p>
            <a:pPr>
              <a:defRPr/>
            </a:pPr>
            <a:endParaRPr lang="tr-TR" dirty="0">
              <a:solidFill>
                <a:srgbClr val="000000"/>
              </a:solidFill>
              <a:latin typeface="Georgia" pitchFamily="18" charset="0"/>
              <a:ea typeface="Times New Roman" pitchFamily="18" charset="0"/>
              <a:cs typeface="Times New Roman" pitchFamily="18" charset="0"/>
            </a:endParaRPr>
          </a:p>
          <a:p>
            <a:pPr>
              <a:defRPr/>
            </a:pPr>
            <a:r>
              <a:rPr lang="en-GB" b="1" dirty="0">
                <a:solidFill>
                  <a:srgbClr val="00B050"/>
                </a:solidFill>
                <a:effectLst>
                  <a:outerShdw blurRad="38100" dist="38100" dir="2700000" algn="tl">
                    <a:srgbClr val="000000">
                      <a:alpha val="43137"/>
                    </a:srgbClr>
                  </a:outerShdw>
                </a:effectLst>
                <a:latin typeface="Georgia" pitchFamily="18" charset="0"/>
                <a:ea typeface="Times New Roman" pitchFamily="18" charset="0"/>
                <a:cs typeface="Times New Roman" pitchFamily="18" charset="0"/>
              </a:rPr>
              <a:t>God is </a:t>
            </a:r>
            <a:endParaRPr lang="tr-TR" b="1" dirty="0">
              <a:solidFill>
                <a:srgbClr val="00B050"/>
              </a:solidFill>
              <a:effectLst>
                <a:outerShdw blurRad="38100" dist="38100" dir="2700000" algn="tl">
                  <a:srgbClr val="000000">
                    <a:alpha val="43137"/>
                  </a:srgbClr>
                </a:outerShdw>
              </a:effectLst>
              <a:latin typeface="Georgia" pitchFamily="18" charset="0"/>
              <a:ea typeface="Times New Roman" pitchFamily="18" charset="0"/>
              <a:cs typeface="Times New Roman" pitchFamily="18" charset="0"/>
            </a:endParaRPr>
          </a:p>
          <a:p>
            <a:pPr>
              <a:defRPr/>
            </a:pPr>
            <a:r>
              <a:rPr lang="en-GB" b="1" dirty="0">
                <a:solidFill>
                  <a:srgbClr val="00B050"/>
                </a:solidFill>
                <a:effectLst>
                  <a:outerShdw blurRad="38100" dist="38100" dir="2700000" algn="tl">
                    <a:srgbClr val="000000">
                      <a:alpha val="43137"/>
                    </a:srgbClr>
                  </a:outerShdw>
                </a:effectLst>
                <a:latin typeface="Georgia" pitchFamily="18" charset="0"/>
                <a:ea typeface="Times New Roman" pitchFamily="18" charset="0"/>
                <a:cs typeface="Times New Roman" pitchFamily="18" charset="0"/>
              </a:rPr>
              <a:t>All-loving,</a:t>
            </a:r>
            <a:endParaRPr lang="tr-TR" b="1" dirty="0">
              <a:solidFill>
                <a:srgbClr val="00B050"/>
              </a:solidFill>
              <a:effectLst>
                <a:outerShdw blurRad="38100" dist="38100" dir="2700000" algn="tl">
                  <a:srgbClr val="000000">
                    <a:alpha val="43137"/>
                  </a:srgbClr>
                </a:outerShdw>
              </a:effectLst>
              <a:latin typeface="Georgia" pitchFamily="18" charset="0"/>
              <a:ea typeface="Times New Roman" pitchFamily="18" charset="0"/>
              <a:cs typeface="Times New Roman" pitchFamily="18" charset="0"/>
            </a:endParaRPr>
          </a:p>
          <a:p>
            <a:pPr>
              <a:defRPr/>
            </a:pPr>
            <a:r>
              <a:rPr lang="en-GB" b="1" dirty="0">
                <a:solidFill>
                  <a:srgbClr val="00B050"/>
                </a:solidFill>
                <a:effectLst>
                  <a:outerShdw blurRad="38100" dist="38100" dir="2700000" algn="tl">
                    <a:srgbClr val="000000">
                      <a:alpha val="43137"/>
                    </a:srgbClr>
                  </a:outerShdw>
                </a:effectLst>
                <a:latin typeface="Georgia" pitchFamily="18" charset="0"/>
                <a:ea typeface="Times New Roman" pitchFamily="18" charset="0"/>
                <a:cs typeface="Times New Roman" pitchFamily="18" charset="0"/>
              </a:rPr>
              <a:t>All-Knowing,</a:t>
            </a:r>
            <a:endParaRPr lang="tr-TR" b="1" dirty="0">
              <a:solidFill>
                <a:srgbClr val="00B050"/>
              </a:solidFill>
              <a:effectLst>
                <a:outerShdw blurRad="38100" dist="38100" dir="2700000" algn="tl">
                  <a:srgbClr val="000000">
                    <a:alpha val="43137"/>
                  </a:srgbClr>
                </a:outerShdw>
              </a:effectLst>
              <a:latin typeface="Georgia" pitchFamily="18" charset="0"/>
              <a:ea typeface="Times New Roman" pitchFamily="18" charset="0"/>
              <a:cs typeface="Times New Roman" pitchFamily="18" charset="0"/>
            </a:endParaRPr>
          </a:p>
          <a:p>
            <a:pPr>
              <a:defRPr/>
            </a:pPr>
            <a:r>
              <a:rPr lang="en-GB" b="1" dirty="0">
                <a:solidFill>
                  <a:srgbClr val="00B050"/>
                </a:solidFill>
                <a:effectLst>
                  <a:outerShdw blurRad="38100" dist="38100" dir="2700000" algn="tl">
                    <a:srgbClr val="000000">
                      <a:alpha val="43137"/>
                    </a:srgbClr>
                  </a:outerShdw>
                </a:effectLst>
                <a:latin typeface="Georgia" pitchFamily="18" charset="0"/>
                <a:ea typeface="Times New Roman" pitchFamily="18" charset="0"/>
                <a:cs typeface="Times New Roman" pitchFamily="18" charset="0"/>
              </a:rPr>
              <a:t>All-Powerful,</a:t>
            </a:r>
            <a:endParaRPr lang="tr-TR" b="1" dirty="0">
              <a:solidFill>
                <a:srgbClr val="00B050"/>
              </a:solidFill>
              <a:effectLst>
                <a:outerShdw blurRad="38100" dist="38100" dir="2700000" algn="tl">
                  <a:srgbClr val="000000">
                    <a:alpha val="43137"/>
                  </a:srgbClr>
                </a:outerShdw>
              </a:effectLst>
              <a:latin typeface="Georgia" pitchFamily="18" charset="0"/>
              <a:ea typeface="Times New Roman" pitchFamily="18" charset="0"/>
              <a:cs typeface="Times New Roman" pitchFamily="18" charset="0"/>
            </a:endParaRPr>
          </a:p>
          <a:p>
            <a:pPr>
              <a:defRPr/>
            </a:pPr>
            <a:r>
              <a:rPr lang="en-GB" b="1" dirty="0">
                <a:solidFill>
                  <a:srgbClr val="00B050"/>
                </a:solidFill>
                <a:effectLst>
                  <a:outerShdw blurRad="38100" dist="38100" dir="2700000" algn="tl">
                    <a:srgbClr val="000000">
                      <a:alpha val="43137"/>
                    </a:srgbClr>
                  </a:outerShdw>
                </a:effectLst>
                <a:latin typeface="Georgia" pitchFamily="18" charset="0"/>
                <a:ea typeface="Times New Roman" pitchFamily="18" charset="0"/>
                <a:cs typeface="Times New Roman" pitchFamily="18" charset="0"/>
              </a:rPr>
              <a:t>All-Wise, </a:t>
            </a:r>
            <a:endParaRPr lang="tr-TR" b="1" dirty="0">
              <a:solidFill>
                <a:srgbClr val="00B050"/>
              </a:solidFill>
              <a:effectLst>
                <a:outerShdw blurRad="38100" dist="38100" dir="2700000" algn="tl">
                  <a:srgbClr val="000000">
                    <a:alpha val="43137"/>
                  </a:srgbClr>
                </a:outerShdw>
              </a:effectLst>
              <a:latin typeface="Georgia" pitchFamily="18" charset="0"/>
              <a:ea typeface="Times New Roman" pitchFamily="18" charset="0"/>
              <a:cs typeface="Times New Roman" pitchFamily="18" charset="0"/>
            </a:endParaRPr>
          </a:p>
          <a:p>
            <a:pPr>
              <a:defRPr/>
            </a:pPr>
            <a:r>
              <a:rPr lang="en-GB" b="1" dirty="0">
                <a:solidFill>
                  <a:srgbClr val="00B050"/>
                </a:solidFill>
                <a:effectLst>
                  <a:outerShdw blurRad="38100" dist="38100" dir="2700000" algn="tl">
                    <a:srgbClr val="000000">
                      <a:alpha val="43137"/>
                    </a:srgbClr>
                  </a:outerShdw>
                </a:effectLst>
                <a:latin typeface="Georgia" pitchFamily="18" charset="0"/>
                <a:ea typeface="Times New Roman" pitchFamily="18" charset="0"/>
                <a:cs typeface="Times New Roman" pitchFamily="18" charset="0"/>
              </a:rPr>
              <a:t>And</a:t>
            </a:r>
            <a:r>
              <a:rPr lang="tr-TR" b="1" dirty="0">
                <a:solidFill>
                  <a:srgbClr val="00B050"/>
                </a:solidFill>
                <a:effectLst>
                  <a:outerShdw blurRad="38100" dist="38100" dir="2700000" algn="tl">
                    <a:srgbClr val="000000">
                      <a:alpha val="43137"/>
                    </a:srgbClr>
                  </a:outerShdw>
                </a:effectLst>
                <a:latin typeface="Georgia" pitchFamily="18" charset="0"/>
                <a:ea typeface="Times New Roman" pitchFamily="18" charset="0"/>
                <a:cs typeface="Times New Roman" pitchFamily="18" charset="0"/>
              </a:rPr>
              <a:t> </a:t>
            </a:r>
          </a:p>
          <a:p>
            <a:pPr>
              <a:defRPr/>
            </a:pPr>
            <a:r>
              <a:rPr lang="tr-TR" sz="1600" b="1" dirty="0">
                <a:solidFill>
                  <a:srgbClr val="00B050"/>
                </a:solidFill>
                <a:effectLst>
                  <a:outerShdw blurRad="38100" dist="38100" dir="2700000" algn="tl">
                    <a:srgbClr val="000000">
                      <a:alpha val="43137"/>
                    </a:srgbClr>
                  </a:outerShdw>
                </a:effectLst>
                <a:latin typeface="Georgia" pitchFamily="18" charset="0"/>
                <a:ea typeface="Times New Roman" pitchFamily="18" charset="0"/>
                <a:cs typeface="Times New Roman" pitchFamily="18" charset="0"/>
              </a:rPr>
              <a:t>T</a:t>
            </a:r>
            <a:r>
              <a:rPr lang="en-GB" sz="1600" b="1" dirty="0">
                <a:solidFill>
                  <a:srgbClr val="00B050"/>
                </a:solidFill>
                <a:effectLst>
                  <a:outerShdw blurRad="38100" dist="38100" dir="2700000" algn="tl">
                    <a:srgbClr val="000000">
                      <a:alpha val="43137"/>
                    </a:srgbClr>
                  </a:outerShdw>
                </a:effectLst>
                <a:latin typeface="Georgia" pitchFamily="18" charset="0"/>
                <a:ea typeface="Times New Roman" pitchFamily="18" charset="0"/>
                <a:cs typeface="Times New Roman" pitchFamily="18" charset="0"/>
              </a:rPr>
              <a:t>he</a:t>
            </a:r>
            <a:r>
              <a:rPr lang="tr-TR" sz="1600" b="1" dirty="0">
                <a:solidFill>
                  <a:srgbClr val="00B050"/>
                </a:solidFill>
                <a:effectLst>
                  <a:outerShdw blurRad="38100" dist="38100" dir="2700000" algn="tl">
                    <a:srgbClr val="000000">
                      <a:alpha val="43137"/>
                    </a:srgbClr>
                  </a:outerShdw>
                </a:effectLst>
                <a:latin typeface="Georgia" pitchFamily="18" charset="0"/>
                <a:ea typeface="Times New Roman" pitchFamily="18" charset="0"/>
                <a:cs typeface="Times New Roman" pitchFamily="18" charset="0"/>
              </a:rPr>
              <a:t> </a:t>
            </a:r>
            <a:r>
              <a:rPr lang="en-GB" sz="1600" b="1" dirty="0">
                <a:solidFill>
                  <a:srgbClr val="00B050"/>
                </a:solidFill>
                <a:effectLst>
                  <a:outerShdw blurRad="38100" dist="38100" dir="2700000" algn="tl">
                    <a:srgbClr val="000000">
                      <a:alpha val="43137"/>
                    </a:srgbClr>
                  </a:outerShdw>
                </a:effectLst>
                <a:latin typeface="Georgia" pitchFamily="18" charset="0"/>
                <a:ea typeface="Times New Roman" pitchFamily="18" charset="0"/>
                <a:cs typeface="Times New Roman" pitchFamily="18" charset="0"/>
              </a:rPr>
              <a:t>Most</a:t>
            </a:r>
            <a:r>
              <a:rPr lang="tr-TR" sz="1600" dirty="0">
                <a:solidFill>
                  <a:srgbClr val="000000"/>
                </a:solidFill>
                <a:latin typeface="Georgia" pitchFamily="18" charset="0"/>
                <a:ea typeface="Times New Roman" pitchFamily="18" charset="0"/>
                <a:cs typeface="Times New Roman" pitchFamily="18" charset="0"/>
              </a:rPr>
              <a:t>  </a:t>
            </a:r>
            <a:r>
              <a:rPr lang="en-US" sz="1600" b="1" dirty="0">
                <a:solidFill>
                  <a:srgbClr val="00B050"/>
                </a:solidFill>
                <a:effectLst>
                  <a:outerShdw blurRad="38100" dist="38100" dir="2700000" algn="tl">
                    <a:srgbClr val="000000">
                      <a:alpha val="43137"/>
                    </a:srgbClr>
                  </a:outerShdw>
                </a:effectLst>
                <a:latin typeface="Georgia" pitchFamily="18" charset="0"/>
                <a:ea typeface="Times New Roman" pitchFamily="18" charset="0"/>
                <a:cs typeface="Times New Roman" pitchFamily="18" charset="0"/>
              </a:rPr>
              <a:t>Compassionate</a:t>
            </a:r>
            <a:r>
              <a:rPr lang="en-GB" sz="1600" b="1" dirty="0">
                <a:solidFill>
                  <a:srgbClr val="00B050"/>
                </a:solidFill>
                <a:effectLst>
                  <a:outerShdw blurRad="38100" dist="38100" dir="2700000" algn="tl">
                    <a:srgbClr val="000000">
                      <a:alpha val="43137"/>
                    </a:srgbClr>
                  </a:outerShdw>
                </a:effectLst>
                <a:latin typeface="Georgia" pitchFamily="18" charset="0"/>
                <a:ea typeface="Times New Roman" pitchFamily="18" charset="0"/>
                <a:cs typeface="Times New Roman" pitchFamily="18" charset="0"/>
              </a:rPr>
              <a:t>.</a:t>
            </a:r>
            <a:r>
              <a:rPr lang="tr-TR" sz="1600" b="1" dirty="0">
                <a:solidFill>
                  <a:srgbClr val="00B050"/>
                </a:solidFill>
                <a:effectLst>
                  <a:outerShdw blurRad="38100" dist="38100" dir="2700000" algn="tl">
                    <a:srgbClr val="000000">
                      <a:alpha val="43137"/>
                    </a:srgbClr>
                  </a:outerShdw>
                </a:effectLst>
                <a:latin typeface="Georgia" pitchFamily="18" charset="0"/>
                <a:ea typeface="Times New Roman" pitchFamily="18" charset="0"/>
                <a:cs typeface="Times New Roman" pitchFamily="18" charset="0"/>
              </a:rPr>
              <a:t> </a:t>
            </a:r>
          </a:p>
          <a:p>
            <a:pPr>
              <a:defRPr/>
            </a:pPr>
            <a:endParaRPr lang="tr-TR" b="1" dirty="0">
              <a:solidFill>
                <a:srgbClr val="00B050"/>
              </a:solidFill>
              <a:effectLst>
                <a:outerShdw blurRad="38100" dist="38100" dir="2700000" algn="tl">
                  <a:srgbClr val="000000">
                    <a:alpha val="43137"/>
                  </a:srgbClr>
                </a:outerShdw>
              </a:effectLst>
              <a:latin typeface="Georgia" pitchFamily="18" charset="0"/>
              <a:ea typeface="Times New Roman" pitchFamily="18" charset="0"/>
              <a:cs typeface="Times New Roman" pitchFamily="18" charset="0"/>
            </a:endParaRPr>
          </a:p>
          <a:p>
            <a:pPr>
              <a:defRPr/>
            </a:pPr>
            <a:endParaRPr lang="tr-TR" b="1" dirty="0">
              <a:solidFill>
                <a:srgbClr val="00B050"/>
              </a:solidFill>
              <a:effectLst>
                <a:outerShdw blurRad="38100" dist="38100" dir="2700000" algn="tl">
                  <a:srgbClr val="000000">
                    <a:alpha val="43137"/>
                  </a:srgbClr>
                </a:outerShdw>
              </a:effectLst>
              <a:latin typeface="Georgia" pitchFamily="18" charset="0"/>
              <a:ea typeface="Times New Roman" pitchFamily="18" charset="0"/>
              <a:cs typeface="Times New Roman" pitchFamily="18" charset="0"/>
            </a:endParaRPr>
          </a:p>
          <a:p>
            <a:pPr>
              <a:defRPr/>
            </a:pPr>
            <a:r>
              <a:rPr lang="en-GB" dirty="0">
                <a:solidFill>
                  <a:srgbClr val="000000"/>
                </a:solidFill>
                <a:latin typeface="Georgia" pitchFamily="18" charset="0"/>
                <a:ea typeface="Times New Roman" pitchFamily="18" charset="0"/>
                <a:cs typeface="Times New Roman" pitchFamily="18" charset="0"/>
              </a:rPr>
              <a:t>Also, the world is a testing ground and the eternal bliss is in the hereafter. </a:t>
            </a:r>
            <a:endParaRPr lang="en-GB" sz="4400" dirty="0">
              <a:latin typeface="Arial" pitchFamily="34"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10800000">
                                      <p:cBhvr>
                                        <p:cTn id="6" dur="2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058863" y="1052513"/>
            <a:ext cx="7572375" cy="1207895"/>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lIns="0" tIns="0" rIns="0" bIns="0" anchor="ctr">
            <a:spAutoFit/>
          </a:bodyPr>
          <a:lstStyle/>
          <a:p>
            <a:pPr algn="ctr">
              <a:lnSpc>
                <a:spcPct val="150000"/>
              </a:lnSpc>
              <a:defRPr/>
            </a:pPr>
            <a:r>
              <a:rPr lang="en-US" sz="2800" dirty="0">
                <a:solidFill>
                  <a:schemeClr val="bg1"/>
                </a:solidFill>
                <a:latin typeface="Agency FB" pitchFamily="34" charset="0"/>
              </a:rPr>
              <a:t>All the chapters of the </a:t>
            </a:r>
            <a:r>
              <a:rPr lang="en-US" sz="2800" dirty="0" err="1">
                <a:solidFill>
                  <a:schemeClr val="bg1"/>
                </a:solidFill>
                <a:latin typeface="Agency FB" pitchFamily="34" charset="0"/>
              </a:rPr>
              <a:t>Risale-i</a:t>
            </a:r>
            <a:r>
              <a:rPr lang="en-US" sz="2800" dirty="0">
                <a:solidFill>
                  <a:schemeClr val="bg1"/>
                </a:solidFill>
                <a:latin typeface="Agency FB" pitchFamily="34" charset="0"/>
              </a:rPr>
              <a:t> </a:t>
            </a:r>
            <a:r>
              <a:rPr lang="en-US" sz="2800" dirty="0" err="1">
                <a:solidFill>
                  <a:schemeClr val="bg1"/>
                </a:solidFill>
                <a:latin typeface="Agency FB" pitchFamily="34" charset="0"/>
              </a:rPr>
              <a:t>Nur</a:t>
            </a:r>
            <a:r>
              <a:rPr lang="en-US" sz="2800" dirty="0">
                <a:solidFill>
                  <a:schemeClr val="bg1"/>
                </a:solidFill>
                <a:latin typeface="Agency FB" pitchFamily="34" charset="0"/>
              </a:rPr>
              <a:t> collection are about the truths of belief. </a:t>
            </a:r>
            <a:endParaRPr lang="tr-TR" sz="6600" dirty="0">
              <a:solidFill>
                <a:schemeClr val="bg1"/>
              </a:solidFill>
              <a:latin typeface="Agency FB"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1" name="4 Resim" descr="abstract-fantasy-land-wallpapers_10123_1600x1200.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3 Dikdörtgen"/>
          <p:cNvSpPr/>
          <p:nvPr/>
        </p:nvSpPr>
        <p:spPr>
          <a:xfrm>
            <a:off x="2428860" y="4907687"/>
            <a:ext cx="7072362" cy="878767"/>
          </a:xfrm>
          <a:prstGeom prst="rect">
            <a:avLst/>
          </a:prstGeom>
        </p:spPr>
        <p:txBody>
          <a:bodyPr>
            <a:prstTxWarp prst="textFadeUp">
              <a:avLst>
                <a:gd name="adj" fmla="val 10753"/>
              </a:avLst>
            </a:prstTxWarp>
            <a:spAutoFit/>
          </a:bodyPr>
          <a:lstStyle/>
          <a:p>
            <a:pPr fontAlgn="auto">
              <a:lnSpc>
                <a:spcPct val="150000"/>
              </a:lnSpc>
              <a:spcBef>
                <a:spcPts val="0"/>
              </a:spcBef>
              <a:spcAft>
                <a:spcPts val="0"/>
              </a:spcAft>
              <a:defRPr/>
            </a:pPr>
            <a:r>
              <a:rPr lang="en-GB" b="1" dirty="0">
                <a:solidFill>
                  <a:schemeClr val="bg1"/>
                </a:solidFill>
                <a:latin typeface="Georgia" pitchFamily="18" charset="0"/>
                <a:ea typeface="Times New Roman" pitchFamily="18" charset="0"/>
                <a:cs typeface="Times New Roman" pitchFamily="18" charset="0"/>
              </a:rPr>
              <a:t>Therefore, nothing can happen without the knowledge of God and there is divine wisdom in whatever happens. </a:t>
            </a:r>
            <a:endParaRPr lang="tr-TR" b="1" dirty="0">
              <a:solidFill>
                <a:schemeClr val="bg1"/>
              </a:solidFill>
              <a:latin typeface="+mn-lt"/>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9 Resim" descr="dunya.jpg"/>
          <p:cNvPicPr>
            <a:picLocks noChangeAspect="1"/>
          </p:cNvPicPr>
          <p:nvPr/>
        </p:nvPicPr>
        <p:blipFill>
          <a:blip r:embed="rId2"/>
          <a:stretch>
            <a:fillRect/>
          </a:stretch>
        </p:blipFill>
        <p:spPr>
          <a:xfrm>
            <a:off x="0" y="1357313"/>
            <a:ext cx="9144000" cy="5500687"/>
          </a:xfrm>
          <a:prstGeom prst="rect">
            <a:avLst/>
          </a:prstGeom>
          <a:ln>
            <a:noFill/>
          </a:ln>
          <a:effectLst>
            <a:outerShdw blurRad="190500" algn="tl" rotWithShape="0">
              <a:srgbClr val="000000">
                <a:alpha val="70000"/>
              </a:srgbClr>
            </a:outerShdw>
          </a:effectLst>
        </p:spPr>
      </p:pic>
      <p:sp>
        <p:nvSpPr>
          <p:cNvPr id="4" name="3 Dikdörtgen"/>
          <p:cNvSpPr/>
          <p:nvPr/>
        </p:nvSpPr>
        <p:spPr>
          <a:xfrm>
            <a:off x="714375" y="357188"/>
            <a:ext cx="8072438" cy="646112"/>
          </a:xfrm>
          <a:prstGeom prst="rect">
            <a:avLst/>
          </a:prstGeom>
        </p:spPr>
        <p:txBody>
          <a:bodyPr>
            <a:spAutoFit/>
          </a:bodyPr>
          <a:lstStyle/>
          <a:p>
            <a:pPr>
              <a:defRPr/>
            </a:pPr>
            <a:r>
              <a:rPr lang="en-GB" dirty="0">
                <a:solidFill>
                  <a:schemeClr val="tx1">
                    <a:lumMod val="95000"/>
                    <a:lumOff val="5000"/>
                  </a:schemeClr>
                </a:solidFill>
                <a:latin typeface="Georgia" pitchFamily="18" charset="0"/>
                <a:ea typeface="Times New Roman" pitchFamily="18" charset="0"/>
                <a:cs typeface="Times New Roman" pitchFamily="18" charset="0"/>
              </a:rPr>
              <a:t>With this understanding, the believers should trust God, submit to the will of God, and never doubt the love of God even during the times of calamities.</a:t>
            </a:r>
            <a:endParaRPr lang="en-GB" sz="4400" dirty="0">
              <a:solidFill>
                <a:schemeClr val="tx1">
                  <a:lumMod val="95000"/>
                  <a:lumOff val="5000"/>
                </a:schemeClr>
              </a:solidFill>
              <a:latin typeface="Arial" pitchFamily="34" charset="0"/>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49" name="2 Resim" descr="10898.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7649" name="Rectangle 1"/>
          <p:cNvSpPr>
            <a:spLocks noChangeArrowheads="1"/>
          </p:cNvSpPr>
          <p:nvPr/>
        </p:nvSpPr>
        <p:spPr bwMode="auto">
          <a:xfrm>
            <a:off x="714348" y="428604"/>
            <a:ext cx="8072494" cy="400110"/>
          </a:xfrm>
          <a:prstGeom prst="rect">
            <a:avLst/>
          </a:prstGeom>
          <a:noFill/>
          <a:ln w="9525">
            <a:noFill/>
            <a:miter lim="800000"/>
            <a:headEnd/>
            <a:tailEnd/>
          </a:ln>
          <a:effectLst/>
        </p:spPr>
        <p:txBody>
          <a:bodyPr anchor="ctr">
            <a:spAutoFit/>
          </a:bodyPr>
          <a:lstStyle/>
          <a:p>
            <a:pPr algn="just">
              <a:defRPr/>
            </a:pPr>
            <a:r>
              <a:rPr lang="en-GB"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ea typeface="Times New Roman" pitchFamily="18" charset="0"/>
                <a:cs typeface="Times New Roman" pitchFamily="18" charset="0"/>
              </a:rPr>
              <a:t>There </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ea typeface="Times New Roman" pitchFamily="18" charset="0"/>
                <a:cs typeface="Times New Roman" pitchFamily="18" charset="0"/>
              </a:rPr>
              <a:t>are</a:t>
            </a:r>
            <a:r>
              <a:rPr lang="en-GB"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ea typeface="Times New Roman" pitchFamily="18" charset="0"/>
                <a:cs typeface="Times New Roman" pitchFamily="18" charset="0"/>
              </a:rPr>
              <a:t> many instances of wisdom and mercy behind such disasters. </a:t>
            </a:r>
            <a:endParaRPr lang="en-GB" sz="4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3" name="3 Resim" descr="A_Natural_Disaster_by_alterdstate777.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6625" name="Rectangle 1"/>
          <p:cNvSpPr>
            <a:spLocks noChangeArrowheads="1"/>
          </p:cNvSpPr>
          <p:nvPr/>
        </p:nvSpPr>
        <p:spPr bwMode="auto">
          <a:xfrm>
            <a:off x="5143500" y="0"/>
            <a:ext cx="4000500" cy="4621213"/>
          </a:xfrm>
          <a:prstGeom prst="roundRect">
            <a:avLst>
              <a:gd name="adj" fmla="val 50000"/>
            </a:avLst>
          </a:prstGeom>
          <a:solidFill>
            <a:schemeClr val="lt1">
              <a:alpha val="71000"/>
            </a:schemeClr>
          </a:solidFill>
          <a:ln>
            <a:headEnd/>
            <a:tailEnd/>
          </a:ln>
        </p:spPr>
        <p:style>
          <a:lnRef idx="2">
            <a:schemeClr val="accent1"/>
          </a:lnRef>
          <a:fillRef idx="1">
            <a:schemeClr val="lt1"/>
          </a:fillRef>
          <a:effectRef idx="0">
            <a:schemeClr val="accent1"/>
          </a:effectRef>
          <a:fontRef idx="minor">
            <a:schemeClr val="dk1"/>
          </a:fontRef>
        </p:style>
        <p:txBody>
          <a:bodyPr anchor="ctr">
            <a:spAutoFit/>
          </a:bodyPr>
          <a:lstStyle/>
          <a:p>
            <a:pPr algn="ctr">
              <a:defRPr/>
            </a:pPr>
            <a:r>
              <a:rPr lang="en-GB" sz="2000" dirty="0">
                <a:solidFill>
                  <a:srgbClr val="000000"/>
                </a:solidFill>
                <a:latin typeface="Georgia" pitchFamily="18" charset="0"/>
                <a:ea typeface="Times New Roman" pitchFamily="18" charset="0"/>
                <a:cs typeface="Times New Roman" pitchFamily="18" charset="0"/>
              </a:rPr>
              <a:t>“The reins of all things that are hostile to you, from microbes to epidemics, storms, famine and earthquakes, are in the hands of God.  He does nothing in vain.  There is a form of grace and favour contained in everything He does.”</a:t>
            </a:r>
            <a:r>
              <a:rPr lang="en-GB" sz="2000" b="1" dirty="0">
                <a:solidFill>
                  <a:srgbClr val="FF0000"/>
                </a:solidFill>
                <a:latin typeface="Georgia" pitchFamily="18" charset="0"/>
                <a:ea typeface="Times New Roman" pitchFamily="18" charset="0"/>
                <a:cs typeface="Times New Roman" pitchFamily="18" charset="0"/>
              </a:rPr>
              <a:t> </a:t>
            </a:r>
            <a:endParaRPr lang="en-GB" sz="4800" dirty="0">
              <a:solidFill>
                <a:schemeClr val="tx1"/>
              </a:solidFill>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625"/>
                                        </p:tgtEl>
                                        <p:attrNameLst>
                                          <p:attrName>style.visibility</p:attrName>
                                        </p:attrNameLst>
                                      </p:cBhvr>
                                      <p:to>
                                        <p:strVal val="visible"/>
                                      </p:to>
                                    </p:set>
                                    <p:animEffect transition="in" filter="fade">
                                      <p:cBhvr>
                                        <p:cTn id="7" dur="2000"/>
                                        <p:tgtEl>
                                          <p:spTgt spid="266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7" name="2 Resim" descr="Kar Resimler.jpg"/>
          <p:cNvPicPr>
            <a:picLocks noChangeAspect="1"/>
          </p:cNvPicPr>
          <p:nvPr/>
        </p:nvPicPr>
        <p:blipFill>
          <a:blip r:embed="rId2"/>
          <a:srcRect b="4166"/>
          <a:stretch>
            <a:fillRect/>
          </a:stretch>
        </p:blipFill>
        <p:spPr bwMode="auto">
          <a:xfrm>
            <a:off x="0" y="0"/>
            <a:ext cx="9144000" cy="6858000"/>
          </a:xfrm>
          <a:prstGeom prst="rect">
            <a:avLst/>
          </a:prstGeom>
          <a:noFill/>
          <a:ln w="9525">
            <a:noFill/>
            <a:miter lim="800000"/>
            <a:headEnd/>
            <a:tailEnd/>
          </a:ln>
        </p:spPr>
      </p:pic>
      <p:sp>
        <p:nvSpPr>
          <p:cNvPr id="25601" name="Rectangle 1"/>
          <p:cNvSpPr>
            <a:spLocks noChangeArrowheads="1"/>
          </p:cNvSpPr>
          <p:nvPr/>
        </p:nvSpPr>
        <p:spPr bwMode="auto">
          <a:xfrm>
            <a:off x="142844" y="500042"/>
            <a:ext cx="7165460" cy="1015663"/>
          </a:xfrm>
          <a:prstGeom prst="rect">
            <a:avLst/>
          </a:prstGeom>
          <a:noFill/>
          <a:ln w="9525">
            <a:noFill/>
            <a:miter lim="800000"/>
            <a:headEnd/>
            <a:tailEnd/>
          </a:ln>
          <a:effectLst/>
        </p:spPr>
        <p:txBody>
          <a:bodyPr anchor="ctr">
            <a:spAutoFit/>
          </a:bodyPr>
          <a:lstStyle/>
          <a:p>
            <a:pPr algn="ctr">
              <a:defRPr/>
            </a:pPr>
            <a:r>
              <a:rPr lang="en-GB"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ea typeface="Times New Roman" pitchFamily="18" charset="0"/>
                <a:cs typeface="Times New Roman" pitchFamily="18" charset="0"/>
              </a:rPr>
              <a:t>For example, some consider snow to be very cold and uninviting, but under that cold, unpleasing situation there are so many good, hidden results.</a:t>
            </a:r>
            <a:endParaRPr lang="en-GB" sz="4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1"/>
          <p:cNvSpPr>
            <a:spLocks noChangeArrowheads="1"/>
          </p:cNvSpPr>
          <p:nvPr/>
        </p:nvSpPr>
        <p:spPr bwMode="auto">
          <a:xfrm>
            <a:off x="285750" y="1428750"/>
            <a:ext cx="4714875" cy="1477963"/>
          </a:xfrm>
          <a:prstGeom prst="rect">
            <a:avLst/>
          </a:prstGeom>
          <a:noFill/>
          <a:ln w="9525">
            <a:noFill/>
            <a:miter lim="800000"/>
            <a:headEnd/>
            <a:tailEnd/>
          </a:ln>
        </p:spPr>
        <p:txBody>
          <a:bodyPr anchor="ctr">
            <a:spAutoFit/>
          </a:bodyPr>
          <a:lstStyle/>
          <a:p>
            <a:pPr algn="just"/>
            <a:r>
              <a:rPr lang="en-GB" b="1" u="sng">
                <a:solidFill>
                  <a:srgbClr val="000000"/>
                </a:solidFill>
                <a:latin typeface="Georgia" pitchFamily="18" charset="0"/>
                <a:cs typeface="Times New Roman" pitchFamily="18" charset="0"/>
              </a:rPr>
              <a:t>Second Question</a:t>
            </a:r>
            <a:r>
              <a:rPr lang="en-GB" b="1">
                <a:solidFill>
                  <a:srgbClr val="000000"/>
                </a:solidFill>
                <a:latin typeface="Georgia" pitchFamily="18" charset="0"/>
                <a:cs typeface="Times New Roman" pitchFamily="18" charset="0"/>
              </a:rPr>
              <a:t>:  :  </a:t>
            </a:r>
            <a:r>
              <a:rPr lang="en-GB">
                <a:solidFill>
                  <a:srgbClr val="000000"/>
                </a:solidFill>
                <a:latin typeface="Georgia" pitchFamily="18" charset="0"/>
                <a:cs typeface="Times New Roman" pitchFamily="18" charset="0"/>
              </a:rPr>
              <a:t>Such disasters are regarded to be punishment for sins. If so, why are the innocent also punished for the sins of a few?  Not only evildoers, but everyone suffers in a natural disaster. </a:t>
            </a:r>
            <a:endParaRPr lang="en-GB" sz="4400"/>
          </a:p>
        </p:txBody>
      </p:sp>
      <p:pic>
        <p:nvPicPr>
          <p:cNvPr id="6" name="5 Resim" descr="ntrl_disaster_china_flood.jpg"/>
          <p:cNvPicPr>
            <a:picLocks noChangeAspect="1"/>
          </p:cNvPicPr>
          <p:nvPr/>
        </p:nvPicPr>
        <p:blipFill>
          <a:blip r:embed="rId2" cstate="print"/>
          <a:stretch>
            <a:fillRect/>
          </a:stretch>
        </p:blipFill>
        <p:spPr>
          <a:xfrm>
            <a:off x="285720" y="3214686"/>
            <a:ext cx="5214974" cy="34010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4 Resim" descr="Untitled-2.gif"/>
          <p:cNvPicPr>
            <a:picLocks noChangeAspect="1"/>
          </p:cNvPicPr>
          <p:nvPr/>
        </p:nvPicPr>
        <p:blipFill>
          <a:blip r:embed="rId3"/>
          <a:stretch>
            <a:fillRect/>
          </a:stretch>
        </p:blipFill>
        <p:spPr>
          <a:xfrm>
            <a:off x="5286375" y="214313"/>
            <a:ext cx="3535363" cy="621506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_rels/them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_rels/theme7.xml.rels><?xml version="1.0" encoding="UTF-8" standalone="yes"?>
<Relationships xmlns="http://schemas.openxmlformats.org/package/2006/relationships"><Relationship Id="rId1" Type="http://schemas.openxmlformats.org/officeDocument/2006/relationships/image" Target="../media/image6.jpeg"/></Relationships>
</file>

<file path=ppt/theme/_rels/theme8.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Görünüş">
  <a:themeElements>
    <a:clrScheme name="Görünüş">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Görünüş">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Görünüş">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4.xml><?xml version="1.0" encoding="utf-8"?>
<a:theme xmlns:a="http://schemas.openxmlformats.org/drawingml/2006/main" name="Güven">
  <a:themeElements>
    <a:clrScheme name="Güven">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Güven">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Güven">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5.xml><?xml version="1.0" encoding="utf-8"?>
<a:theme xmlns:a="http://schemas.openxmlformats.org/drawingml/2006/main" name="Teknik">
  <a:themeElements>
    <a:clrScheme name="Teknik">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knik">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knik">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6.xml><?xml version="1.0" encoding="utf-8"?>
<a:theme xmlns:a="http://schemas.openxmlformats.org/drawingml/2006/main" name="Ortalama">
  <a:themeElements>
    <a:clrScheme name="Ortalama">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rtalama">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rtalama">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7.xml><?xml version="1.0" encoding="utf-8"?>
<a:theme xmlns:a="http://schemas.openxmlformats.org/drawingml/2006/main" name="Zengin">
  <a:themeElements>
    <a:clrScheme name="Zengin">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Zengin">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Zengin">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8.xml><?xml version="1.0" encoding="utf-8"?>
<a:theme xmlns:a="http://schemas.openxmlformats.org/drawingml/2006/main" name="Gündönümü">
  <a:themeElements>
    <a:clrScheme name="Gündönümü">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Gündönümü">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Gündönümü">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xml><?xml version="1.0" encoding="utf-8"?>
<a:themeOverride xmlns:a="http://schemas.openxmlformats.org/drawingml/2006/main">
  <a:clrScheme name="Ortalama">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ppt/theme/themeOverride4.xml><?xml version="1.0" encoding="utf-8"?>
<a:themeOverride xmlns:a="http://schemas.openxmlformats.org/drawingml/2006/main">
  <a:clrScheme name="Zengin">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docProps/app.xml><?xml version="1.0" encoding="utf-8"?>
<Properties xmlns="http://schemas.openxmlformats.org/officeDocument/2006/extended-properties" xmlns:vt="http://schemas.openxmlformats.org/officeDocument/2006/docPropsVTypes">
  <TotalTime>778</TotalTime>
  <Words>1066</Words>
  <Application>Microsoft Office PowerPoint</Application>
  <PresentationFormat>On-screen Show (4:3)</PresentationFormat>
  <Paragraphs>52</Paragraphs>
  <Slides>30</Slides>
  <Notes>1</Notes>
  <HiddenSlides>0</HiddenSlides>
  <MMClips>0</MMClips>
  <ScaleCrop>false</ScaleCrop>
  <HeadingPairs>
    <vt:vector size="4" baseType="variant">
      <vt:variant>
        <vt:lpstr>Theme</vt:lpstr>
      </vt:variant>
      <vt:variant>
        <vt:i4>8</vt:i4>
      </vt:variant>
      <vt:variant>
        <vt:lpstr>Slide Titles</vt:lpstr>
      </vt:variant>
      <vt:variant>
        <vt:i4>30</vt:i4>
      </vt:variant>
    </vt:vector>
  </HeadingPairs>
  <TitlesOfParts>
    <vt:vector size="38" baseType="lpstr">
      <vt:lpstr>Ofis Teması</vt:lpstr>
      <vt:lpstr>Akış</vt:lpstr>
      <vt:lpstr>Görünüş</vt:lpstr>
      <vt:lpstr>Güven</vt:lpstr>
      <vt:lpstr>Teknik</vt:lpstr>
      <vt:lpstr>Ortalama</vt:lpstr>
      <vt:lpstr>Zengin</vt:lpstr>
      <vt:lpstr>Gündönümü</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Natural Disasters</dc:title>
  <dc:creator>ALI DINCER</dc:creator>
  <cp:lastModifiedBy>Sony</cp:lastModifiedBy>
  <cp:revision>94</cp:revision>
  <dcterms:created xsi:type="dcterms:W3CDTF">2011-03-29T06:49:17Z</dcterms:created>
  <dcterms:modified xsi:type="dcterms:W3CDTF">2014-03-26T18:00:20Z</dcterms:modified>
</cp:coreProperties>
</file>