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Layouts/slideLayout39.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Layouts/slideLayout64.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theme/themeOverride1.xml" ContentType="application/vnd.openxmlformats-officedocument.themeOverride+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diagrams/colors4.xml" ContentType="application/vnd.openxmlformats-officedocument.drawingml.diagramColor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58.xml" ContentType="application/vnd.openxmlformats-officedocument.presentationml.slideLayout+xml"/>
  <Default Extension="png" ContentType="image/png"/>
  <Override PartName="/ppt/notesSlides/notesSlide3.xml" ContentType="application/vnd.openxmlformats-officedocument.presentationml.notesSlide+xml"/>
  <Override PartName="/ppt/diagrams/drawing3.xml" ContentType="application/vnd.ms-office.drawingml.diagramDrawing+xml"/>
  <Override PartName="/ppt/slides/slide26.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65.xml" ContentType="application/vnd.openxmlformats-officedocument.presentationml.slideLayout+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theme/themeOverride2.xml" ContentType="application/vnd.openxmlformats-officedocument.themeOverride+xml"/>
  <Override PartName="/ppt/slideLayouts/slideLayout61.xml" ContentType="application/vnd.openxmlformats-officedocument.presentationml.slideLayout+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slideLayouts/slideLayout50.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diagrams/layout2.xml" ContentType="application/vnd.openxmlformats-officedocument.drawingml.diagramLayout+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slideMasters/slideMaster5.xml" ContentType="application/vnd.openxmlformats-officedocument.presentationml.slideMaster+xml"/>
  <Override PartName="/ppt/slides/slide8.xml" ContentType="application/vnd.openxmlformats-officedocument.presentationml.slide+xml"/>
  <Override PartName="/ppt/slideLayouts/slideLayout59.xml" ContentType="application/vnd.openxmlformats-officedocument.presentationml.slideLayout+xml"/>
  <Override PartName="/ppt/theme/theme7.xml" ContentType="application/vnd.openxmlformats-officedocument.theme+xml"/>
  <Override PartName="/ppt/notesSlides/notesSlide4.xml" ContentType="application/vnd.openxmlformats-officedocument.presentationml.notesSlide+xml"/>
  <Override PartName="/ppt/diagrams/data1.xml" ContentType="application/vnd.openxmlformats-officedocument.drawingml.diagramData+xml"/>
  <Override PartName="/ppt/diagrams/colors3.xml" ContentType="application/vnd.openxmlformats-officedocument.drawingml.diagramColors+xml"/>
  <Override PartName="/docProps/core.xml" ContentType="application/vnd.openxmlformats-package.core-properties+xml"/>
  <Override PartName="/ppt/diagrams/drawing4.xml" ContentType="application/vnd.ms-office.drawingml.diagramDrawing+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theme/themeOverride3.xml" ContentType="application/vnd.openxmlformats-officedocument.themeOverride+xml"/>
  <Override PartName="/ppt/slideLayouts/slideLayout6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diagrams/layout3.xml" ContentType="application/vnd.openxmlformats-officedocument.drawingml.diagramLayout+xml"/>
  <Override PartName="/ppt/diagrams/data4.xml" ContentType="application/vnd.openxmlformats-officedocument.drawingml.diagramData+xml"/>
  <Override PartName="/ppt/notesSlides/notesSlide21.xml" ContentType="application/vnd.openxmlformats-officedocument.presentationml.notesSlide+xml"/>
  <Override PartName="/ppt/slideMasters/slideMaster6.xml" ContentType="application/vnd.openxmlformats-officedocument.presentationml.slideMaster+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notesSlides/notesSlide1.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notesSlides/notesSlide19.xml" ContentType="application/vnd.openxmlformats-officedocument.presentationml.notesSlide+xml"/>
  <Override PartName="/ppt/diagrams/drawing1.xml" ContentType="application/vnd.ms-office.drawingml.diagramDrawing+xml"/>
  <Override PartName="/ppt/slides/slide24.xml" ContentType="application/vnd.openxmlformats-officedocument.presentationml.slide+xml"/>
  <Override PartName="/ppt/slideLayouts/slideLayout16.xml" ContentType="application/vnd.openxmlformats-officedocument.presentationml.slideLayout+xml"/>
  <Default Extension="jpeg" ContentType="image/jpeg"/>
  <Override PartName="/ppt/slideLayouts/slideLayout34.xml" ContentType="application/vnd.openxmlformats-officedocument.presentationml.slideLayout+xml"/>
  <Override PartName="/ppt/theme/themeOverride4.xml" ContentType="application/vnd.openxmlformats-officedocument.themeOverride+xml"/>
  <Override PartName="/ppt/slideLayouts/slideLayout63.xml" ContentType="application/vnd.openxmlformats-officedocument.presentationml.slideLayout+xml"/>
  <Override PartName="/ppt/diagrams/quickStyle1.xml" ContentType="application/vnd.openxmlformats-officedocument.drawingml.diagramStyle+xml"/>
  <Override PartName="/ppt/slides/slide13.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diagrams/layout4.xml" ContentType="application/vnd.openxmlformats-officedocument.drawingml.diagramLayout+xml"/>
  <Override PartName="/ppt/notesSlides/notesSlide22.xml" ContentType="application/vnd.openxmlformats-officedocument.presentationml.notesSlide+xml"/>
  <Override PartName="/ppt/notesSlides/notesSlide1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96" r:id="rId3"/>
    <p:sldMasterId id="2147483708" r:id="rId4"/>
    <p:sldMasterId id="2147483720" r:id="rId5"/>
    <p:sldMasterId id="2147483732" r:id="rId6"/>
  </p:sldMasterIdLst>
  <p:notesMasterIdLst>
    <p:notesMasterId r:id="rId38"/>
  </p:notesMasterIdLst>
  <p:sldIdLst>
    <p:sldId id="256" r:id="rId7"/>
    <p:sldId id="260" r:id="rId8"/>
    <p:sldId id="258" r:id="rId9"/>
    <p:sldId id="264" r:id="rId10"/>
    <p:sldId id="262" r:id="rId11"/>
    <p:sldId id="263" r:id="rId12"/>
    <p:sldId id="259" r:id="rId13"/>
    <p:sldId id="265" r:id="rId14"/>
    <p:sldId id="270" r:id="rId15"/>
    <p:sldId id="267" r:id="rId16"/>
    <p:sldId id="268" r:id="rId17"/>
    <p:sldId id="269" r:id="rId18"/>
    <p:sldId id="287" r:id="rId19"/>
    <p:sldId id="288" r:id="rId20"/>
    <p:sldId id="289" r:id="rId21"/>
    <p:sldId id="290" r:id="rId22"/>
    <p:sldId id="281" r:id="rId23"/>
    <p:sldId id="272" r:id="rId24"/>
    <p:sldId id="273" r:id="rId25"/>
    <p:sldId id="274" r:id="rId26"/>
    <p:sldId id="275" r:id="rId27"/>
    <p:sldId id="276" r:id="rId28"/>
    <p:sldId id="277" r:id="rId29"/>
    <p:sldId id="278" r:id="rId30"/>
    <p:sldId id="279" r:id="rId31"/>
    <p:sldId id="280" r:id="rId32"/>
    <p:sldId id="282" r:id="rId33"/>
    <p:sldId id="283" r:id="rId34"/>
    <p:sldId id="284" r:id="rId35"/>
    <p:sldId id="285" r:id="rId36"/>
    <p:sldId id="293" r:id="rId37"/>
  </p:sldIdLst>
  <p:sldSz cx="9144000" cy="5143500" type="screen16x9"/>
  <p:notesSz cx="6858000" cy="9144000"/>
  <p:defaultTextStyle>
    <a:defPPr>
      <a:defRPr lang="tr-T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ACE58"/>
    <a:srgbClr val="E79A5B"/>
    <a:srgbClr val="FFFF8F"/>
    <a:srgbClr val="FFFF9B"/>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463" autoAdjust="0"/>
    <p:restoredTop sz="94660"/>
  </p:normalViewPr>
  <p:slideViewPr>
    <p:cSldViewPr>
      <p:cViewPr varScale="1">
        <p:scale>
          <a:sx n="91" d="100"/>
          <a:sy n="91" d="100"/>
        </p:scale>
        <p:origin x="-762" y="-96"/>
      </p:cViewPr>
      <p:guideLst>
        <p:guide orient="horz" pos="162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s>
</file>

<file path=ppt/diagrams/_rels/data3.xml.rels><?xml version="1.0" encoding="UTF-8" standalone="yes"?>
<Relationships xmlns="http://schemas.openxmlformats.org/package/2006/relationships"><Relationship Id="rId1" Type="http://schemas.openxmlformats.org/officeDocument/2006/relationships/image" Target="../media/image27.jpeg"/></Relationships>
</file>

<file path=ppt/diagrams/_rels/data4.xml.rels><?xml version="1.0" encoding="UTF-8" standalone="yes"?>
<Relationships xmlns="http://schemas.openxmlformats.org/package/2006/relationships"><Relationship Id="rId1" Type="http://schemas.openxmlformats.org/officeDocument/2006/relationships/image" Target="../media/image28.jpeg"/></Relationships>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5EB8DBB-8E99-479D-B2C5-665DDF23C50B}" type="doc">
      <dgm:prSet loTypeId="urn:microsoft.com/office/officeart/2005/8/layout/vProcess5" loCatId="process" qsTypeId="urn:microsoft.com/office/officeart/2005/8/quickstyle/3d3" qsCatId="3D" csTypeId="urn:microsoft.com/office/officeart/2005/8/colors/accent1_2#1" csCatId="accent1" phldr="1"/>
      <dgm:spPr/>
      <dgm:t>
        <a:bodyPr/>
        <a:lstStyle/>
        <a:p>
          <a:endParaRPr lang="tr-TR"/>
        </a:p>
      </dgm:t>
    </dgm:pt>
    <dgm:pt modelId="{8869C456-FE56-40F7-A869-C8CB5890741B}">
      <dgm:prSet/>
      <dgm:spPr/>
      <dgm:t>
        <a:bodyPr/>
        <a:lstStyle/>
        <a:p>
          <a:pPr algn="ctr" rtl="0"/>
          <a:r>
            <a:rPr lang="tr-TR" dirty="0" err="1" smtClean="0"/>
            <a:t>Baby</a:t>
          </a:r>
          <a:endParaRPr lang="tr-TR" dirty="0"/>
        </a:p>
      </dgm:t>
    </dgm:pt>
    <dgm:pt modelId="{4C913987-FBAC-401A-8935-C579A5948591}" type="parTrans" cxnId="{4F4F9EC2-0760-40B1-9992-5D2A174EA435}">
      <dgm:prSet/>
      <dgm:spPr/>
      <dgm:t>
        <a:bodyPr/>
        <a:lstStyle/>
        <a:p>
          <a:pPr algn="ctr"/>
          <a:endParaRPr lang="tr-TR"/>
        </a:p>
      </dgm:t>
    </dgm:pt>
    <dgm:pt modelId="{5B1B15B8-C66E-46E9-BBB4-E7D84DE92C51}" type="sibTrans" cxnId="{4F4F9EC2-0760-40B1-9992-5D2A174EA435}">
      <dgm:prSet/>
      <dgm:spPr/>
      <dgm:t>
        <a:bodyPr/>
        <a:lstStyle/>
        <a:p>
          <a:pPr algn="ctr"/>
          <a:endParaRPr lang="tr-TR"/>
        </a:p>
      </dgm:t>
    </dgm:pt>
    <dgm:pt modelId="{7972FD9A-5702-4DA2-8BA0-9DD2564EAD3D}">
      <dgm:prSet/>
      <dgm:spPr/>
      <dgm:t>
        <a:bodyPr/>
        <a:lstStyle/>
        <a:p>
          <a:pPr algn="ctr" rtl="0"/>
          <a:r>
            <a:rPr lang="tr-TR" smtClean="0"/>
            <a:t>Youth</a:t>
          </a:r>
          <a:endParaRPr lang="tr-TR" dirty="0"/>
        </a:p>
      </dgm:t>
    </dgm:pt>
    <dgm:pt modelId="{AD3981FA-961B-42A0-B96F-E79C974C1230}" type="parTrans" cxnId="{AC3EE688-AFA5-4A44-8B8D-2E633799465A}">
      <dgm:prSet/>
      <dgm:spPr/>
      <dgm:t>
        <a:bodyPr/>
        <a:lstStyle/>
        <a:p>
          <a:pPr algn="ctr"/>
          <a:endParaRPr lang="tr-TR"/>
        </a:p>
      </dgm:t>
    </dgm:pt>
    <dgm:pt modelId="{40A18A4C-DADA-45AB-8E03-99D0F82B1E31}" type="sibTrans" cxnId="{AC3EE688-AFA5-4A44-8B8D-2E633799465A}">
      <dgm:prSet/>
      <dgm:spPr/>
      <dgm:t>
        <a:bodyPr/>
        <a:lstStyle/>
        <a:p>
          <a:pPr algn="ctr"/>
          <a:endParaRPr lang="tr-TR"/>
        </a:p>
      </dgm:t>
    </dgm:pt>
    <dgm:pt modelId="{9F0A43BE-FA9F-47F5-99E3-C55E435F6D65}">
      <dgm:prSet/>
      <dgm:spPr/>
      <dgm:t>
        <a:bodyPr/>
        <a:lstStyle/>
        <a:p>
          <a:pPr algn="ctr" rtl="0"/>
          <a:r>
            <a:rPr lang="tr-TR" dirty="0" err="1" smtClean="0"/>
            <a:t>Man</a:t>
          </a:r>
          <a:endParaRPr lang="tr-TR" dirty="0"/>
        </a:p>
      </dgm:t>
    </dgm:pt>
    <dgm:pt modelId="{55C5CC2D-B055-462C-867B-2697550246A2}" type="parTrans" cxnId="{A3747CAC-0BD3-44F5-8BF1-3C1232E5B47D}">
      <dgm:prSet/>
      <dgm:spPr/>
      <dgm:t>
        <a:bodyPr/>
        <a:lstStyle/>
        <a:p>
          <a:pPr algn="ctr"/>
          <a:endParaRPr lang="tr-TR"/>
        </a:p>
      </dgm:t>
    </dgm:pt>
    <dgm:pt modelId="{496C6C1D-0BC3-44DE-B32C-B3D635B33D1A}" type="sibTrans" cxnId="{A3747CAC-0BD3-44F5-8BF1-3C1232E5B47D}">
      <dgm:prSet/>
      <dgm:spPr/>
      <dgm:t>
        <a:bodyPr/>
        <a:lstStyle/>
        <a:p>
          <a:pPr algn="ctr"/>
          <a:endParaRPr lang="tr-TR"/>
        </a:p>
      </dgm:t>
    </dgm:pt>
    <dgm:pt modelId="{31916EBD-7A1B-4FF6-9BB1-12AD219CD24C}">
      <dgm:prSet/>
      <dgm:spPr/>
      <dgm:t>
        <a:bodyPr/>
        <a:lstStyle/>
        <a:p>
          <a:pPr algn="ctr" rtl="0"/>
          <a:r>
            <a:rPr lang="tr-TR" dirty="0" err="1" smtClean="0"/>
            <a:t>Old</a:t>
          </a:r>
          <a:r>
            <a:rPr lang="tr-TR" dirty="0" smtClean="0"/>
            <a:t> </a:t>
          </a:r>
          <a:r>
            <a:rPr lang="tr-TR" dirty="0" err="1" smtClean="0"/>
            <a:t>Man</a:t>
          </a:r>
          <a:endParaRPr lang="tr-TR" dirty="0"/>
        </a:p>
      </dgm:t>
    </dgm:pt>
    <dgm:pt modelId="{0C3C63B0-6E9C-41DD-AA7D-6F231E88C6E6}" type="parTrans" cxnId="{6CEA7CC5-5F6F-4CDE-9E13-242B08A5BF0E}">
      <dgm:prSet/>
      <dgm:spPr/>
      <dgm:t>
        <a:bodyPr/>
        <a:lstStyle/>
        <a:p>
          <a:pPr algn="ctr"/>
          <a:endParaRPr lang="tr-TR"/>
        </a:p>
      </dgm:t>
    </dgm:pt>
    <dgm:pt modelId="{627D0057-6627-4B20-8193-E6CEBA6584AB}" type="sibTrans" cxnId="{6CEA7CC5-5F6F-4CDE-9E13-242B08A5BF0E}">
      <dgm:prSet/>
      <dgm:spPr/>
      <dgm:t>
        <a:bodyPr/>
        <a:lstStyle/>
        <a:p>
          <a:pPr algn="ctr"/>
          <a:endParaRPr lang="tr-TR"/>
        </a:p>
      </dgm:t>
    </dgm:pt>
    <dgm:pt modelId="{82E5B3AC-485F-44B2-970F-C55AB208946C}" type="pres">
      <dgm:prSet presAssocID="{05EB8DBB-8E99-479D-B2C5-665DDF23C50B}" presName="outerComposite" presStyleCnt="0">
        <dgm:presLayoutVars>
          <dgm:chMax val="5"/>
          <dgm:dir/>
          <dgm:resizeHandles val="exact"/>
        </dgm:presLayoutVars>
      </dgm:prSet>
      <dgm:spPr/>
      <dgm:t>
        <a:bodyPr/>
        <a:lstStyle/>
        <a:p>
          <a:endParaRPr lang="tr-TR"/>
        </a:p>
      </dgm:t>
    </dgm:pt>
    <dgm:pt modelId="{D0E520F6-A3A9-4CE8-B920-CE9321DDC864}" type="pres">
      <dgm:prSet presAssocID="{05EB8DBB-8E99-479D-B2C5-665DDF23C50B}" presName="dummyMaxCanvas" presStyleCnt="0">
        <dgm:presLayoutVars/>
      </dgm:prSet>
      <dgm:spPr/>
    </dgm:pt>
    <dgm:pt modelId="{E0665D3F-98A8-4441-B1E9-CE923B09C34D}" type="pres">
      <dgm:prSet presAssocID="{05EB8DBB-8E99-479D-B2C5-665DDF23C50B}" presName="FourNodes_1" presStyleLbl="node1" presStyleIdx="0" presStyleCnt="4" custLinFactNeighborX="-4310">
        <dgm:presLayoutVars>
          <dgm:bulletEnabled val="1"/>
        </dgm:presLayoutVars>
      </dgm:prSet>
      <dgm:spPr/>
      <dgm:t>
        <a:bodyPr/>
        <a:lstStyle/>
        <a:p>
          <a:endParaRPr lang="tr-TR"/>
        </a:p>
      </dgm:t>
    </dgm:pt>
    <dgm:pt modelId="{1273DCB9-5277-4C98-889F-92F9ADCE47B6}" type="pres">
      <dgm:prSet presAssocID="{05EB8DBB-8E99-479D-B2C5-665DDF23C50B}" presName="FourNodes_2" presStyleLbl="node1" presStyleIdx="1" presStyleCnt="4">
        <dgm:presLayoutVars>
          <dgm:bulletEnabled val="1"/>
        </dgm:presLayoutVars>
      </dgm:prSet>
      <dgm:spPr/>
      <dgm:t>
        <a:bodyPr/>
        <a:lstStyle/>
        <a:p>
          <a:endParaRPr lang="tr-TR"/>
        </a:p>
      </dgm:t>
    </dgm:pt>
    <dgm:pt modelId="{15E00390-05AA-49C6-9F3E-DA6E127D7D4E}" type="pres">
      <dgm:prSet presAssocID="{05EB8DBB-8E99-479D-B2C5-665DDF23C50B}" presName="FourNodes_3" presStyleLbl="node1" presStyleIdx="2" presStyleCnt="4">
        <dgm:presLayoutVars>
          <dgm:bulletEnabled val="1"/>
        </dgm:presLayoutVars>
      </dgm:prSet>
      <dgm:spPr/>
      <dgm:t>
        <a:bodyPr/>
        <a:lstStyle/>
        <a:p>
          <a:endParaRPr lang="tr-TR"/>
        </a:p>
      </dgm:t>
    </dgm:pt>
    <dgm:pt modelId="{D673DACD-ECDE-4B07-83A6-FD43D2467777}" type="pres">
      <dgm:prSet presAssocID="{05EB8DBB-8E99-479D-B2C5-665DDF23C50B}" presName="FourNodes_4" presStyleLbl="node1" presStyleIdx="3" presStyleCnt="4">
        <dgm:presLayoutVars>
          <dgm:bulletEnabled val="1"/>
        </dgm:presLayoutVars>
      </dgm:prSet>
      <dgm:spPr/>
      <dgm:t>
        <a:bodyPr/>
        <a:lstStyle/>
        <a:p>
          <a:endParaRPr lang="tr-TR"/>
        </a:p>
      </dgm:t>
    </dgm:pt>
    <dgm:pt modelId="{2D45E016-33F4-4F4B-9522-8F4EB8A037D5}" type="pres">
      <dgm:prSet presAssocID="{05EB8DBB-8E99-479D-B2C5-665DDF23C50B}" presName="FourConn_1-2" presStyleLbl="fgAccFollowNode1" presStyleIdx="0" presStyleCnt="3">
        <dgm:presLayoutVars>
          <dgm:bulletEnabled val="1"/>
        </dgm:presLayoutVars>
      </dgm:prSet>
      <dgm:spPr/>
      <dgm:t>
        <a:bodyPr/>
        <a:lstStyle/>
        <a:p>
          <a:endParaRPr lang="tr-TR"/>
        </a:p>
      </dgm:t>
    </dgm:pt>
    <dgm:pt modelId="{F8D9CAC9-CCE8-4D0F-A69F-349588D51A51}" type="pres">
      <dgm:prSet presAssocID="{05EB8DBB-8E99-479D-B2C5-665DDF23C50B}" presName="FourConn_2-3" presStyleLbl="fgAccFollowNode1" presStyleIdx="1" presStyleCnt="3">
        <dgm:presLayoutVars>
          <dgm:bulletEnabled val="1"/>
        </dgm:presLayoutVars>
      </dgm:prSet>
      <dgm:spPr/>
      <dgm:t>
        <a:bodyPr/>
        <a:lstStyle/>
        <a:p>
          <a:endParaRPr lang="tr-TR"/>
        </a:p>
      </dgm:t>
    </dgm:pt>
    <dgm:pt modelId="{811C455A-E8D4-4684-92DF-5196313D3B7A}" type="pres">
      <dgm:prSet presAssocID="{05EB8DBB-8E99-479D-B2C5-665DDF23C50B}" presName="FourConn_3-4" presStyleLbl="fgAccFollowNode1" presStyleIdx="2" presStyleCnt="3">
        <dgm:presLayoutVars>
          <dgm:bulletEnabled val="1"/>
        </dgm:presLayoutVars>
      </dgm:prSet>
      <dgm:spPr/>
      <dgm:t>
        <a:bodyPr/>
        <a:lstStyle/>
        <a:p>
          <a:endParaRPr lang="tr-TR"/>
        </a:p>
      </dgm:t>
    </dgm:pt>
    <dgm:pt modelId="{0FC5162C-5585-4083-9471-81DFA766A173}" type="pres">
      <dgm:prSet presAssocID="{05EB8DBB-8E99-479D-B2C5-665DDF23C50B}" presName="FourNodes_1_text" presStyleLbl="node1" presStyleIdx="3" presStyleCnt="4">
        <dgm:presLayoutVars>
          <dgm:bulletEnabled val="1"/>
        </dgm:presLayoutVars>
      </dgm:prSet>
      <dgm:spPr/>
      <dgm:t>
        <a:bodyPr/>
        <a:lstStyle/>
        <a:p>
          <a:endParaRPr lang="tr-TR"/>
        </a:p>
      </dgm:t>
    </dgm:pt>
    <dgm:pt modelId="{8D2EB94A-041C-4B03-AAFD-6E5F5D5A724C}" type="pres">
      <dgm:prSet presAssocID="{05EB8DBB-8E99-479D-B2C5-665DDF23C50B}" presName="FourNodes_2_text" presStyleLbl="node1" presStyleIdx="3" presStyleCnt="4">
        <dgm:presLayoutVars>
          <dgm:bulletEnabled val="1"/>
        </dgm:presLayoutVars>
      </dgm:prSet>
      <dgm:spPr/>
      <dgm:t>
        <a:bodyPr/>
        <a:lstStyle/>
        <a:p>
          <a:endParaRPr lang="tr-TR"/>
        </a:p>
      </dgm:t>
    </dgm:pt>
    <dgm:pt modelId="{47B42B24-5935-4A16-9BCB-5D8A4DDDCCAF}" type="pres">
      <dgm:prSet presAssocID="{05EB8DBB-8E99-479D-B2C5-665DDF23C50B}" presName="FourNodes_3_text" presStyleLbl="node1" presStyleIdx="3" presStyleCnt="4">
        <dgm:presLayoutVars>
          <dgm:bulletEnabled val="1"/>
        </dgm:presLayoutVars>
      </dgm:prSet>
      <dgm:spPr/>
      <dgm:t>
        <a:bodyPr/>
        <a:lstStyle/>
        <a:p>
          <a:endParaRPr lang="tr-TR"/>
        </a:p>
      </dgm:t>
    </dgm:pt>
    <dgm:pt modelId="{881CDAF9-AF88-4B8D-A170-1D97CB4DD6A3}" type="pres">
      <dgm:prSet presAssocID="{05EB8DBB-8E99-479D-B2C5-665DDF23C50B}" presName="FourNodes_4_text" presStyleLbl="node1" presStyleIdx="3" presStyleCnt="4">
        <dgm:presLayoutVars>
          <dgm:bulletEnabled val="1"/>
        </dgm:presLayoutVars>
      </dgm:prSet>
      <dgm:spPr/>
      <dgm:t>
        <a:bodyPr/>
        <a:lstStyle/>
        <a:p>
          <a:endParaRPr lang="tr-TR"/>
        </a:p>
      </dgm:t>
    </dgm:pt>
  </dgm:ptLst>
  <dgm:cxnLst>
    <dgm:cxn modelId="{1567407A-FD30-4B54-8A3E-A3C5279E58CB}" type="presOf" srcId="{5B1B15B8-C66E-46E9-BBB4-E7D84DE92C51}" destId="{2D45E016-33F4-4F4B-9522-8F4EB8A037D5}" srcOrd="0" destOrd="0" presId="urn:microsoft.com/office/officeart/2005/8/layout/vProcess5"/>
    <dgm:cxn modelId="{02AE44D8-E75F-474E-A2EC-4B270C400F21}" type="presOf" srcId="{7972FD9A-5702-4DA2-8BA0-9DD2564EAD3D}" destId="{8D2EB94A-041C-4B03-AAFD-6E5F5D5A724C}" srcOrd="1" destOrd="0" presId="urn:microsoft.com/office/officeart/2005/8/layout/vProcess5"/>
    <dgm:cxn modelId="{223BD69F-412F-4DAB-A0CA-70E1EC110A63}" type="presOf" srcId="{496C6C1D-0BC3-44DE-B32C-B3D635B33D1A}" destId="{811C455A-E8D4-4684-92DF-5196313D3B7A}" srcOrd="0" destOrd="0" presId="urn:microsoft.com/office/officeart/2005/8/layout/vProcess5"/>
    <dgm:cxn modelId="{544D38F9-1E98-4606-AD76-6A2C4BD5BD31}" type="presOf" srcId="{8869C456-FE56-40F7-A869-C8CB5890741B}" destId="{0FC5162C-5585-4083-9471-81DFA766A173}" srcOrd="1" destOrd="0" presId="urn:microsoft.com/office/officeart/2005/8/layout/vProcess5"/>
    <dgm:cxn modelId="{D65FDC18-2EE1-42A5-9613-6807496170AD}" type="presOf" srcId="{05EB8DBB-8E99-479D-B2C5-665DDF23C50B}" destId="{82E5B3AC-485F-44B2-970F-C55AB208946C}" srcOrd="0" destOrd="0" presId="urn:microsoft.com/office/officeart/2005/8/layout/vProcess5"/>
    <dgm:cxn modelId="{CE15DA71-FA31-40C5-B987-16AC21826D17}" type="presOf" srcId="{7972FD9A-5702-4DA2-8BA0-9DD2564EAD3D}" destId="{1273DCB9-5277-4C98-889F-92F9ADCE47B6}" srcOrd="0" destOrd="0" presId="urn:microsoft.com/office/officeart/2005/8/layout/vProcess5"/>
    <dgm:cxn modelId="{82DB4455-ADA5-4A55-BCE5-D3E649D0B222}" type="presOf" srcId="{9F0A43BE-FA9F-47F5-99E3-C55E435F6D65}" destId="{47B42B24-5935-4A16-9BCB-5D8A4DDDCCAF}" srcOrd="1" destOrd="0" presId="urn:microsoft.com/office/officeart/2005/8/layout/vProcess5"/>
    <dgm:cxn modelId="{3C8BB57D-1311-4BA1-9EC0-67EF9D9ED908}" type="presOf" srcId="{8869C456-FE56-40F7-A869-C8CB5890741B}" destId="{E0665D3F-98A8-4441-B1E9-CE923B09C34D}" srcOrd="0" destOrd="0" presId="urn:microsoft.com/office/officeart/2005/8/layout/vProcess5"/>
    <dgm:cxn modelId="{54B99C19-EA8F-4DDC-9CF3-9CBC5D0CCB84}" type="presOf" srcId="{31916EBD-7A1B-4FF6-9BB1-12AD219CD24C}" destId="{881CDAF9-AF88-4B8D-A170-1D97CB4DD6A3}" srcOrd="1" destOrd="0" presId="urn:microsoft.com/office/officeart/2005/8/layout/vProcess5"/>
    <dgm:cxn modelId="{5682E8E0-2DCD-4C31-B5DC-6DB7D315DCA2}" type="presOf" srcId="{9F0A43BE-FA9F-47F5-99E3-C55E435F6D65}" destId="{15E00390-05AA-49C6-9F3E-DA6E127D7D4E}" srcOrd="0" destOrd="0" presId="urn:microsoft.com/office/officeart/2005/8/layout/vProcess5"/>
    <dgm:cxn modelId="{AC3EE688-AFA5-4A44-8B8D-2E633799465A}" srcId="{05EB8DBB-8E99-479D-B2C5-665DDF23C50B}" destId="{7972FD9A-5702-4DA2-8BA0-9DD2564EAD3D}" srcOrd="1" destOrd="0" parTransId="{AD3981FA-961B-42A0-B96F-E79C974C1230}" sibTransId="{40A18A4C-DADA-45AB-8E03-99D0F82B1E31}"/>
    <dgm:cxn modelId="{4F4F9EC2-0760-40B1-9992-5D2A174EA435}" srcId="{05EB8DBB-8E99-479D-B2C5-665DDF23C50B}" destId="{8869C456-FE56-40F7-A869-C8CB5890741B}" srcOrd="0" destOrd="0" parTransId="{4C913987-FBAC-401A-8935-C579A5948591}" sibTransId="{5B1B15B8-C66E-46E9-BBB4-E7D84DE92C51}"/>
    <dgm:cxn modelId="{77CF3DBE-B158-4B92-8273-9E0846734923}" type="presOf" srcId="{31916EBD-7A1B-4FF6-9BB1-12AD219CD24C}" destId="{D673DACD-ECDE-4B07-83A6-FD43D2467777}" srcOrd="0" destOrd="0" presId="urn:microsoft.com/office/officeart/2005/8/layout/vProcess5"/>
    <dgm:cxn modelId="{6CEA7CC5-5F6F-4CDE-9E13-242B08A5BF0E}" srcId="{05EB8DBB-8E99-479D-B2C5-665DDF23C50B}" destId="{31916EBD-7A1B-4FF6-9BB1-12AD219CD24C}" srcOrd="3" destOrd="0" parTransId="{0C3C63B0-6E9C-41DD-AA7D-6F231E88C6E6}" sibTransId="{627D0057-6627-4B20-8193-E6CEBA6584AB}"/>
    <dgm:cxn modelId="{735C0F7C-7621-463B-A453-6424D633E8E7}" type="presOf" srcId="{40A18A4C-DADA-45AB-8E03-99D0F82B1E31}" destId="{F8D9CAC9-CCE8-4D0F-A69F-349588D51A51}" srcOrd="0" destOrd="0" presId="urn:microsoft.com/office/officeart/2005/8/layout/vProcess5"/>
    <dgm:cxn modelId="{A3747CAC-0BD3-44F5-8BF1-3C1232E5B47D}" srcId="{05EB8DBB-8E99-479D-B2C5-665DDF23C50B}" destId="{9F0A43BE-FA9F-47F5-99E3-C55E435F6D65}" srcOrd="2" destOrd="0" parTransId="{55C5CC2D-B055-462C-867B-2697550246A2}" sibTransId="{496C6C1D-0BC3-44DE-B32C-B3D635B33D1A}"/>
    <dgm:cxn modelId="{A31ED022-8317-4642-B268-F1900F888DAB}" type="presParOf" srcId="{82E5B3AC-485F-44B2-970F-C55AB208946C}" destId="{D0E520F6-A3A9-4CE8-B920-CE9321DDC864}" srcOrd="0" destOrd="0" presId="urn:microsoft.com/office/officeart/2005/8/layout/vProcess5"/>
    <dgm:cxn modelId="{EB33FDC7-07AC-416F-8F83-22034E18B3C2}" type="presParOf" srcId="{82E5B3AC-485F-44B2-970F-C55AB208946C}" destId="{E0665D3F-98A8-4441-B1E9-CE923B09C34D}" srcOrd="1" destOrd="0" presId="urn:microsoft.com/office/officeart/2005/8/layout/vProcess5"/>
    <dgm:cxn modelId="{72F71E9B-CCCA-4BBA-A20B-C33505D84125}" type="presParOf" srcId="{82E5B3AC-485F-44B2-970F-C55AB208946C}" destId="{1273DCB9-5277-4C98-889F-92F9ADCE47B6}" srcOrd="2" destOrd="0" presId="urn:microsoft.com/office/officeart/2005/8/layout/vProcess5"/>
    <dgm:cxn modelId="{1E9DEC49-9837-4181-A441-83829A421446}" type="presParOf" srcId="{82E5B3AC-485F-44B2-970F-C55AB208946C}" destId="{15E00390-05AA-49C6-9F3E-DA6E127D7D4E}" srcOrd="3" destOrd="0" presId="urn:microsoft.com/office/officeart/2005/8/layout/vProcess5"/>
    <dgm:cxn modelId="{E471FE35-1D4A-46D6-B38A-3B6E2B334EE2}" type="presParOf" srcId="{82E5B3AC-485F-44B2-970F-C55AB208946C}" destId="{D673DACD-ECDE-4B07-83A6-FD43D2467777}" srcOrd="4" destOrd="0" presId="urn:microsoft.com/office/officeart/2005/8/layout/vProcess5"/>
    <dgm:cxn modelId="{29022BFE-C6A7-434A-B4CA-6D841C481C56}" type="presParOf" srcId="{82E5B3AC-485F-44B2-970F-C55AB208946C}" destId="{2D45E016-33F4-4F4B-9522-8F4EB8A037D5}" srcOrd="5" destOrd="0" presId="urn:microsoft.com/office/officeart/2005/8/layout/vProcess5"/>
    <dgm:cxn modelId="{FD908FB6-2E09-4F6D-843B-D5744C2C2DD4}" type="presParOf" srcId="{82E5B3AC-485F-44B2-970F-C55AB208946C}" destId="{F8D9CAC9-CCE8-4D0F-A69F-349588D51A51}" srcOrd="6" destOrd="0" presId="urn:microsoft.com/office/officeart/2005/8/layout/vProcess5"/>
    <dgm:cxn modelId="{EBFD17FB-1F9E-4B97-98A7-4DF9384D46FE}" type="presParOf" srcId="{82E5B3AC-485F-44B2-970F-C55AB208946C}" destId="{811C455A-E8D4-4684-92DF-5196313D3B7A}" srcOrd="7" destOrd="0" presId="urn:microsoft.com/office/officeart/2005/8/layout/vProcess5"/>
    <dgm:cxn modelId="{3C3FC6AD-D80F-4ACF-8AF6-6E983F29DC4A}" type="presParOf" srcId="{82E5B3AC-485F-44B2-970F-C55AB208946C}" destId="{0FC5162C-5585-4083-9471-81DFA766A173}" srcOrd="8" destOrd="0" presId="urn:microsoft.com/office/officeart/2005/8/layout/vProcess5"/>
    <dgm:cxn modelId="{89725AF4-60D0-4C64-8FF1-997DA84CA9BE}" type="presParOf" srcId="{82E5B3AC-485F-44B2-970F-C55AB208946C}" destId="{8D2EB94A-041C-4B03-AAFD-6E5F5D5A724C}" srcOrd="9" destOrd="0" presId="urn:microsoft.com/office/officeart/2005/8/layout/vProcess5"/>
    <dgm:cxn modelId="{230F9068-F8C8-4B90-A637-F639F3BB31CA}" type="presParOf" srcId="{82E5B3AC-485F-44B2-970F-C55AB208946C}" destId="{47B42B24-5935-4A16-9BCB-5D8A4DDDCCAF}" srcOrd="10" destOrd="0" presId="urn:microsoft.com/office/officeart/2005/8/layout/vProcess5"/>
    <dgm:cxn modelId="{617CCF52-B6AF-4D51-A536-05BBAC474F30}" type="presParOf" srcId="{82E5B3AC-485F-44B2-970F-C55AB208946C}" destId="{881CDAF9-AF88-4B8D-A170-1D97CB4DD6A3}" srcOrd="11" destOrd="0" presId="urn:microsoft.com/office/officeart/2005/8/layout/vProcess5"/>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5EB8DBB-8E99-479D-B2C5-665DDF23C50B}" type="doc">
      <dgm:prSet loTypeId="urn:microsoft.com/office/officeart/2005/8/layout/chevron1" loCatId="process" qsTypeId="urn:microsoft.com/office/officeart/2005/8/quickstyle/3d2" qsCatId="3D" csTypeId="urn:microsoft.com/office/officeart/2005/8/colors/accent1_2#2" csCatId="accent1" phldr="1"/>
      <dgm:spPr/>
      <dgm:t>
        <a:bodyPr/>
        <a:lstStyle/>
        <a:p>
          <a:endParaRPr lang="tr-TR"/>
        </a:p>
      </dgm:t>
    </dgm:pt>
    <dgm:pt modelId="{8869C456-FE56-40F7-A869-C8CB5890741B}">
      <dgm:prSet custT="1"/>
      <dgm:spPr/>
      <dgm:t>
        <a:bodyPr/>
        <a:lstStyle/>
        <a:p>
          <a:pPr algn="ctr" rtl="0"/>
          <a:r>
            <a:rPr lang="tr-TR" sz="2800" dirty="0" err="1" smtClean="0"/>
            <a:t>Spring</a:t>
          </a:r>
          <a:endParaRPr lang="tr-TR" sz="2800" dirty="0"/>
        </a:p>
      </dgm:t>
    </dgm:pt>
    <dgm:pt modelId="{4C913987-FBAC-401A-8935-C579A5948591}" type="parTrans" cxnId="{4F4F9EC2-0760-40B1-9992-5D2A174EA435}">
      <dgm:prSet/>
      <dgm:spPr/>
      <dgm:t>
        <a:bodyPr/>
        <a:lstStyle/>
        <a:p>
          <a:pPr algn="ctr"/>
          <a:endParaRPr lang="tr-TR" sz="1400"/>
        </a:p>
      </dgm:t>
    </dgm:pt>
    <dgm:pt modelId="{5B1B15B8-C66E-46E9-BBB4-E7D84DE92C51}" type="sibTrans" cxnId="{4F4F9EC2-0760-40B1-9992-5D2A174EA435}">
      <dgm:prSet/>
      <dgm:spPr/>
      <dgm:t>
        <a:bodyPr/>
        <a:lstStyle/>
        <a:p>
          <a:pPr algn="ctr"/>
          <a:endParaRPr lang="tr-TR" sz="1400"/>
        </a:p>
      </dgm:t>
    </dgm:pt>
    <dgm:pt modelId="{7972FD9A-5702-4DA2-8BA0-9DD2564EAD3D}">
      <dgm:prSet custT="1"/>
      <dgm:spPr/>
      <dgm:t>
        <a:bodyPr/>
        <a:lstStyle/>
        <a:p>
          <a:pPr algn="ctr" rtl="0"/>
          <a:r>
            <a:rPr lang="tr-TR" sz="2800" dirty="0" err="1" smtClean="0"/>
            <a:t>Summer</a:t>
          </a:r>
          <a:endParaRPr lang="tr-TR" sz="2800" dirty="0"/>
        </a:p>
      </dgm:t>
    </dgm:pt>
    <dgm:pt modelId="{AD3981FA-961B-42A0-B96F-E79C974C1230}" type="parTrans" cxnId="{AC3EE688-AFA5-4A44-8B8D-2E633799465A}">
      <dgm:prSet/>
      <dgm:spPr/>
      <dgm:t>
        <a:bodyPr/>
        <a:lstStyle/>
        <a:p>
          <a:pPr algn="ctr"/>
          <a:endParaRPr lang="tr-TR" sz="1400"/>
        </a:p>
      </dgm:t>
    </dgm:pt>
    <dgm:pt modelId="{40A18A4C-DADA-45AB-8E03-99D0F82B1E31}" type="sibTrans" cxnId="{AC3EE688-AFA5-4A44-8B8D-2E633799465A}">
      <dgm:prSet/>
      <dgm:spPr/>
      <dgm:t>
        <a:bodyPr/>
        <a:lstStyle/>
        <a:p>
          <a:pPr algn="ctr"/>
          <a:endParaRPr lang="tr-TR" sz="1400"/>
        </a:p>
      </dgm:t>
    </dgm:pt>
    <dgm:pt modelId="{9F0A43BE-FA9F-47F5-99E3-C55E435F6D65}">
      <dgm:prSet custT="1"/>
      <dgm:spPr/>
      <dgm:t>
        <a:bodyPr/>
        <a:lstStyle/>
        <a:p>
          <a:pPr algn="ctr" rtl="0"/>
          <a:r>
            <a:rPr lang="tr-TR" sz="2800" dirty="0" err="1" smtClean="0"/>
            <a:t>Autumn</a:t>
          </a:r>
          <a:endParaRPr lang="tr-TR" sz="2800" dirty="0"/>
        </a:p>
      </dgm:t>
    </dgm:pt>
    <dgm:pt modelId="{55C5CC2D-B055-462C-867B-2697550246A2}" type="parTrans" cxnId="{A3747CAC-0BD3-44F5-8BF1-3C1232E5B47D}">
      <dgm:prSet/>
      <dgm:spPr/>
      <dgm:t>
        <a:bodyPr/>
        <a:lstStyle/>
        <a:p>
          <a:pPr algn="ctr"/>
          <a:endParaRPr lang="tr-TR" sz="1400"/>
        </a:p>
      </dgm:t>
    </dgm:pt>
    <dgm:pt modelId="{496C6C1D-0BC3-44DE-B32C-B3D635B33D1A}" type="sibTrans" cxnId="{A3747CAC-0BD3-44F5-8BF1-3C1232E5B47D}">
      <dgm:prSet/>
      <dgm:spPr/>
      <dgm:t>
        <a:bodyPr/>
        <a:lstStyle/>
        <a:p>
          <a:pPr algn="ctr"/>
          <a:endParaRPr lang="tr-TR" sz="1400"/>
        </a:p>
      </dgm:t>
    </dgm:pt>
    <dgm:pt modelId="{679C04AF-77C9-4295-BF8C-4AA028C3C7BA}">
      <dgm:prSet custT="1"/>
      <dgm:spPr/>
      <dgm:t>
        <a:bodyPr/>
        <a:lstStyle/>
        <a:p>
          <a:pPr rtl="0"/>
          <a:r>
            <a:rPr lang="tr-TR" sz="2800" dirty="0" err="1" smtClean="0"/>
            <a:t>Winter</a:t>
          </a:r>
          <a:endParaRPr lang="tr-TR" sz="3400" dirty="0"/>
        </a:p>
      </dgm:t>
    </dgm:pt>
    <dgm:pt modelId="{620C7CA8-EDD9-4C57-9A27-F1F249939808}" type="parTrans" cxnId="{FBDA2C9F-0CE3-4181-AAD8-F65540C58E5B}">
      <dgm:prSet/>
      <dgm:spPr/>
      <dgm:t>
        <a:bodyPr/>
        <a:lstStyle/>
        <a:p>
          <a:endParaRPr lang="tr-TR"/>
        </a:p>
      </dgm:t>
    </dgm:pt>
    <dgm:pt modelId="{87EC403F-84A4-4280-8EB1-459F5B704DA2}" type="sibTrans" cxnId="{FBDA2C9F-0CE3-4181-AAD8-F65540C58E5B}">
      <dgm:prSet/>
      <dgm:spPr/>
      <dgm:t>
        <a:bodyPr/>
        <a:lstStyle/>
        <a:p>
          <a:endParaRPr lang="tr-TR"/>
        </a:p>
      </dgm:t>
    </dgm:pt>
    <dgm:pt modelId="{822D30A9-ABF3-4D41-A176-31945026B571}" type="pres">
      <dgm:prSet presAssocID="{05EB8DBB-8E99-479D-B2C5-665DDF23C50B}" presName="Name0" presStyleCnt="0">
        <dgm:presLayoutVars>
          <dgm:dir/>
          <dgm:animLvl val="lvl"/>
          <dgm:resizeHandles val="exact"/>
        </dgm:presLayoutVars>
      </dgm:prSet>
      <dgm:spPr/>
      <dgm:t>
        <a:bodyPr/>
        <a:lstStyle/>
        <a:p>
          <a:endParaRPr lang="tr-TR"/>
        </a:p>
      </dgm:t>
    </dgm:pt>
    <dgm:pt modelId="{EE7CCA74-FBF2-4AD1-9691-A9028F6416C8}" type="pres">
      <dgm:prSet presAssocID="{8869C456-FE56-40F7-A869-C8CB5890741B}" presName="parTxOnly" presStyleLbl="node1" presStyleIdx="0" presStyleCnt="4">
        <dgm:presLayoutVars>
          <dgm:chMax val="0"/>
          <dgm:chPref val="0"/>
          <dgm:bulletEnabled val="1"/>
        </dgm:presLayoutVars>
      </dgm:prSet>
      <dgm:spPr/>
      <dgm:t>
        <a:bodyPr/>
        <a:lstStyle/>
        <a:p>
          <a:endParaRPr lang="tr-TR"/>
        </a:p>
      </dgm:t>
    </dgm:pt>
    <dgm:pt modelId="{56B8E1E5-99B4-49A6-9F67-5C53FB33F7AD}" type="pres">
      <dgm:prSet presAssocID="{5B1B15B8-C66E-46E9-BBB4-E7D84DE92C51}" presName="parTxOnlySpace" presStyleCnt="0"/>
      <dgm:spPr/>
    </dgm:pt>
    <dgm:pt modelId="{673EAACA-18CA-4D83-BFB2-BB20D20598EA}" type="pres">
      <dgm:prSet presAssocID="{7972FD9A-5702-4DA2-8BA0-9DD2564EAD3D}" presName="parTxOnly" presStyleLbl="node1" presStyleIdx="1" presStyleCnt="4">
        <dgm:presLayoutVars>
          <dgm:chMax val="0"/>
          <dgm:chPref val="0"/>
          <dgm:bulletEnabled val="1"/>
        </dgm:presLayoutVars>
      </dgm:prSet>
      <dgm:spPr/>
      <dgm:t>
        <a:bodyPr/>
        <a:lstStyle/>
        <a:p>
          <a:endParaRPr lang="tr-TR"/>
        </a:p>
      </dgm:t>
    </dgm:pt>
    <dgm:pt modelId="{C29F974A-21AA-4D20-B172-8DFAD73731AC}" type="pres">
      <dgm:prSet presAssocID="{40A18A4C-DADA-45AB-8E03-99D0F82B1E31}" presName="parTxOnlySpace" presStyleCnt="0"/>
      <dgm:spPr/>
    </dgm:pt>
    <dgm:pt modelId="{1AF7EC34-DCB0-4FCA-B486-3D47CDC8D8AB}" type="pres">
      <dgm:prSet presAssocID="{9F0A43BE-FA9F-47F5-99E3-C55E435F6D65}" presName="parTxOnly" presStyleLbl="node1" presStyleIdx="2" presStyleCnt="4">
        <dgm:presLayoutVars>
          <dgm:chMax val="0"/>
          <dgm:chPref val="0"/>
          <dgm:bulletEnabled val="1"/>
        </dgm:presLayoutVars>
      </dgm:prSet>
      <dgm:spPr/>
      <dgm:t>
        <a:bodyPr/>
        <a:lstStyle/>
        <a:p>
          <a:endParaRPr lang="tr-TR"/>
        </a:p>
      </dgm:t>
    </dgm:pt>
    <dgm:pt modelId="{7E54F500-0FA9-48E3-959D-FEF3FBA52B26}" type="pres">
      <dgm:prSet presAssocID="{496C6C1D-0BC3-44DE-B32C-B3D635B33D1A}" presName="parTxOnlySpace" presStyleCnt="0"/>
      <dgm:spPr/>
    </dgm:pt>
    <dgm:pt modelId="{615EEEAB-A53D-49A6-9522-781BA37C8ADC}" type="pres">
      <dgm:prSet presAssocID="{679C04AF-77C9-4295-BF8C-4AA028C3C7BA}" presName="parTxOnly" presStyleLbl="node1" presStyleIdx="3" presStyleCnt="4">
        <dgm:presLayoutVars>
          <dgm:chMax val="0"/>
          <dgm:chPref val="0"/>
          <dgm:bulletEnabled val="1"/>
        </dgm:presLayoutVars>
      </dgm:prSet>
      <dgm:spPr/>
      <dgm:t>
        <a:bodyPr/>
        <a:lstStyle/>
        <a:p>
          <a:endParaRPr lang="tr-TR"/>
        </a:p>
      </dgm:t>
    </dgm:pt>
  </dgm:ptLst>
  <dgm:cxnLst>
    <dgm:cxn modelId="{AC3EE688-AFA5-4A44-8B8D-2E633799465A}" srcId="{05EB8DBB-8E99-479D-B2C5-665DDF23C50B}" destId="{7972FD9A-5702-4DA2-8BA0-9DD2564EAD3D}" srcOrd="1" destOrd="0" parTransId="{AD3981FA-961B-42A0-B96F-E79C974C1230}" sibTransId="{40A18A4C-DADA-45AB-8E03-99D0F82B1E31}"/>
    <dgm:cxn modelId="{D25B40C6-6E6E-4109-90E9-560A9BCA9932}" type="presOf" srcId="{679C04AF-77C9-4295-BF8C-4AA028C3C7BA}" destId="{615EEEAB-A53D-49A6-9522-781BA37C8ADC}" srcOrd="0" destOrd="0" presId="urn:microsoft.com/office/officeart/2005/8/layout/chevron1"/>
    <dgm:cxn modelId="{70FD2FDC-BB9B-4CBB-8291-D01FEDF385A6}" type="presOf" srcId="{8869C456-FE56-40F7-A869-C8CB5890741B}" destId="{EE7CCA74-FBF2-4AD1-9691-A9028F6416C8}" srcOrd="0" destOrd="0" presId="urn:microsoft.com/office/officeart/2005/8/layout/chevron1"/>
    <dgm:cxn modelId="{A3747CAC-0BD3-44F5-8BF1-3C1232E5B47D}" srcId="{05EB8DBB-8E99-479D-B2C5-665DDF23C50B}" destId="{9F0A43BE-FA9F-47F5-99E3-C55E435F6D65}" srcOrd="2" destOrd="0" parTransId="{55C5CC2D-B055-462C-867B-2697550246A2}" sibTransId="{496C6C1D-0BC3-44DE-B32C-B3D635B33D1A}"/>
    <dgm:cxn modelId="{86895EED-9A05-4E3F-B33B-3C88DBFE0DEC}" type="presOf" srcId="{05EB8DBB-8E99-479D-B2C5-665DDF23C50B}" destId="{822D30A9-ABF3-4D41-A176-31945026B571}" srcOrd="0" destOrd="0" presId="urn:microsoft.com/office/officeart/2005/8/layout/chevron1"/>
    <dgm:cxn modelId="{CB2CC633-77C0-40CE-82ED-55B0A64968A1}" type="presOf" srcId="{9F0A43BE-FA9F-47F5-99E3-C55E435F6D65}" destId="{1AF7EC34-DCB0-4FCA-B486-3D47CDC8D8AB}" srcOrd="0" destOrd="0" presId="urn:microsoft.com/office/officeart/2005/8/layout/chevron1"/>
    <dgm:cxn modelId="{FBDA2C9F-0CE3-4181-AAD8-F65540C58E5B}" srcId="{05EB8DBB-8E99-479D-B2C5-665DDF23C50B}" destId="{679C04AF-77C9-4295-BF8C-4AA028C3C7BA}" srcOrd="3" destOrd="0" parTransId="{620C7CA8-EDD9-4C57-9A27-F1F249939808}" sibTransId="{87EC403F-84A4-4280-8EB1-459F5B704DA2}"/>
    <dgm:cxn modelId="{4F4F9EC2-0760-40B1-9992-5D2A174EA435}" srcId="{05EB8DBB-8E99-479D-B2C5-665DDF23C50B}" destId="{8869C456-FE56-40F7-A869-C8CB5890741B}" srcOrd="0" destOrd="0" parTransId="{4C913987-FBAC-401A-8935-C579A5948591}" sibTransId="{5B1B15B8-C66E-46E9-BBB4-E7D84DE92C51}"/>
    <dgm:cxn modelId="{AD6BE712-398D-44E8-97CA-5CD3C5010F78}" type="presOf" srcId="{7972FD9A-5702-4DA2-8BA0-9DD2564EAD3D}" destId="{673EAACA-18CA-4D83-BFB2-BB20D20598EA}" srcOrd="0" destOrd="0" presId="urn:microsoft.com/office/officeart/2005/8/layout/chevron1"/>
    <dgm:cxn modelId="{CE79622E-D10C-4F97-B1C2-41B94C652B7E}" type="presParOf" srcId="{822D30A9-ABF3-4D41-A176-31945026B571}" destId="{EE7CCA74-FBF2-4AD1-9691-A9028F6416C8}" srcOrd="0" destOrd="0" presId="urn:microsoft.com/office/officeart/2005/8/layout/chevron1"/>
    <dgm:cxn modelId="{474237B0-93C7-4F93-88C7-6E2BB1B38416}" type="presParOf" srcId="{822D30A9-ABF3-4D41-A176-31945026B571}" destId="{56B8E1E5-99B4-49A6-9F67-5C53FB33F7AD}" srcOrd="1" destOrd="0" presId="urn:microsoft.com/office/officeart/2005/8/layout/chevron1"/>
    <dgm:cxn modelId="{58A82472-D619-43F6-83F2-D8E027CC3AD0}" type="presParOf" srcId="{822D30A9-ABF3-4D41-A176-31945026B571}" destId="{673EAACA-18CA-4D83-BFB2-BB20D20598EA}" srcOrd="2" destOrd="0" presId="urn:microsoft.com/office/officeart/2005/8/layout/chevron1"/>
    <dgm:cxn modelId="{C5390960-7301-4BE7-9550-5F351CC2122F}" type="presParOf" srcId="{822D30A9-ABF3-4D41-A176-31945026B571}" destId="{C29F974A-21AA-4D20-B172-8DFAD73731AC}" srcOrd="3" destOrd="0" presId="urn:microsoft.com/office/officeart/2005/8/layout/chevron1"/>
    <dgm:cxn modelId="{24FA0360-4EA9-4E31-B431-34837C5A5499}" type="presParOf" srcId="{822D30A9-ABF3-4D41-A176-31945026B571}" destId="{1AF7EC34-DCB0-4FCA-B486-3D47CDC8D8AB}" srcOrd="4" destOrd="0" presId="urn:microsoft.com/office/officeart/2005/8/layout/chevron1"/>
    <dgm:cxn modelId="{EB4CA420-92E4-4357-BC6B-592FE15680B4}" type="presParOf" srcId="{822D30A9-ABF3-4D41-A176-31945026B571}" destId="{7E54F500-0FA9-48E3-959D-FEF3FBA52B26}" srcOrd="5" destOrd="0" presId="urn:microsoft.com/office/officeart/2005/8/layout/chevron1"/>
    <dgm:cxn modelId="{082FFC02-53B9-4A4D-AE92-B94C1894A3B6}" type="presParOf" srcId="{822D30A9-ABF3-4D41-A176-31945026B571}" destId="{615EEEAB-A53D-49A6-9522-781BA37C8ADC}" srcOrd="6" destOrd="0" presId="urn:microsoft.com/office/officeart/2005/8/layout/chevron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1FA8F82-99DF-4980-B667-E67AB428DEAF}" type="doc">
      <dgm:prSet loTypeId="urn:microsoft.com/office/officeart/2005/8/layout/radial2" loCatId="relationship" qsTypeId="urn:microsoft.com/office/officeart/2005/8/quickstyle/3d2" qsCatId="3D" csTypeId="urn:microsoft.com/office/officeart/2005/8/colors/colorful5" csCatId="colorful" phldr="1"/>
      <dgm:spPr/>
      <dgm:t>
        <a:bodyPr/>
        <a:lstStyle/>
        <a:p>
          <a:endParaRPr lang="tr-TR"/>
        </a:p>
      </dgm:t>
    </dgm:pt>
    <dgm:pt modelId="{73BEB015-4A99-45E5-B340-0F75D1DAA47D}">
      <dgm:prSet phldrT="[Metin]"/>
      <dgm:spPr/>
      <dgm:t>
        <a:bodyPr/>
        <a:lstStyle/>
        <a:p>
          <a:r>
            <a:rPr lang="tr-TR" dirty="0" err="1" smtClean="0">
              <a:solidFill>
                <a:schemeClr val="tx1"/>
              </a:solidFill>
            </a:rPr>
            <a:t>Milk</a:t>
          </a:r>
          <a:endParaRPr lang="tr-TR" dirty="0">
            <a:solidFill>
              <a:schemeClr val="tx1"/>
            </a:solidFill>
          </a:endParaRPr>
        </a:p>
      </dgm:t>
    </dgm:pt>
    <dgm:pt modelId="{40764930-B63B-4DC1-8B55-783F6B20385C}" type="parTrans" cxnId="{C3A5A5A4-DABF-4D88-84BB-AAED7D1094E5}">
      <dgm:prSet/>
      <dgm:spPr/>
      <dgm:t>
        <a:bodyPr/>
        <a:lstStyle/>
        <a:p>
          <a:endParaRPr lang="tr-TR"/>
        </a:p>
      </dgm:t>
    </dgm:pt>
    <dgm:pt modelId="{580B2A5E-4B2C-4A92-B906-6C39834C063A}" type="sibTrans" cxnId="{C3A5A5A4-DABF-4D88-84BB-AAED7D1094E5}">
      <dgm:prSet/>
      <dgm:spPr/>
      <dgm:t>
        <a:bodyPr/>
        <a:lstStyle/>
        <a:p>
          <a:endParaRPr lang="tr-TR"/>
        </a:p>
      </dgm:t>
    </dgm:pt>
    <dgm:pt modelId="{7A7C0D75-625B-4FC2-A8AB-A13C68EA812C}">
      <dgm:prSet phldrT="[Metin]"/>
      <dgm:spPr/>
      <dgm:t>
        <a:bodyPr/>
        <a:lstStyle/>
        <a:p>
          <a:r>
            <a:rPr lang="tr-TR" dirty="0" err="1" smtClean="0">
              <a:solidFill>
                <a:schemeClr val="tx1"/>
              </a:solidFill>
            </a:rPr>
            <a:t>Meat</a:t>
          </a:r>
          <a:endParaRPr lang="tr-TR" dirty="0">
            <a:solidFill>
              <a:schemeClr val="tx1"/>
            </a:solidFill>
          </a:endParaRPr>
        </a:p>
      </dgm:t>
    </dgm:pt>
    <dgm:pt modelId="{BEB6D4F7-84AC-4B91-8004-159A6282BAB8}" type="parTrans" cxnId="{22FDFC28-54B9-4246-AF13-F12CD0CF690C}">
      <dgm:prSet/>
      <dgm:spPr/>
      <dgm:t>
        <a:bodyPr/>
        <a:lstStyle/>
        <a:p>
          <a:endParaRPr lang="tr-TR"/>
        </a:p>
      </dgm:t>
    </dgm:pt>
    <dgm:pt modelId="{6717C866-27A6-44F0-8B33-9CDCFB129627}" type="sibTrans" cxnId="{22FDFC28-54B9-4246-AF13-F12CD0CF690C}">
      <dgm:prSet/>
      <dgm:spPr/>
      <dgm:t>
        <a:bodyPr/>
        <a:lstStyle/>
        <a:p>
          <a:endParaRPr lang="tr-TR"/>
        </a:p>
      </dgm:t>
    </dgm:pt>
    <dgm:pt modelId="{E6CB6D40-6CD0-45F6-9940-D72DEEC476D4}">
      <dgm:prSet phldrT="[Metin]"/>
      <dgm:spPr/>
      <dgm:t>
        <a:bodyPr/>
        <a:lstStyle/>
        <a:p>
          <a:r>
            <a:rPr lang="tr-TR" dirty="0" err="1" smtClean="0">
              <a:solidFill>
                <a:schemeClr val="tx1"/>
              </a:solidFill>
            </a:rPr>
            <a:t>Leather</a:t>
          </a:r>
          <a:r>
            <a:rPr lang="tr-TR" dirty="0" smtClean="0">
              <a:solidFill>
                <a:schemeClr val="tx1"/>
              </a:solidFill>
            </a:rPr>
            <a:t>-</a:t>
          </a:r>
          <a:r>
            <a:rPr lang="tr-TR" dirty="0" err="1" smtClean="0">
              <a:solidFill>
                <a:schemeClr val="tx1"/>
              </a:solidFill>
            </a:rPr>
            <a:t>etc</a:t>
          </a:r>
          <a:endParaRPr lang="tr-TR" dirty="0">
            <a:solidFill>
              <a:schemeClr val="tx1"/>
            </a:solidFill>
          </a:endParaRPr>
        </a:p>
      </dgm:t>
    </dgm:pt>
    <dgm:pt modelId="{95D2727E-FBF3-4893-8D1D-7223B789A5CE}" type="parTrans" cxnId="{7B9A8067-A0A1-4342-9525-CBC2DCE2C9E6}">
      <dgm:prSet/>
      <dgm:spPr/>
      <dgm:t>
        <a:bodyPr/>
        <a:lstStyle/>
        <a:p>
          <a:endParaRPr lang="tr-TR"/>
        </a:p>
      </dgm:t>
    </dgm:pt>
    <dgm:pt modelId="{6FBEE8F2-59B1-4B4F-97C0-6913C1620D71}" type="sibTrans" cxnId="{7B9A8067-A0A1-4342-9525-CBC2DCE2C9E6}">
      <dgm:prSet/>
      <dgm:spPr/>
      <dgm:t>
        <a:bodyPr/>
        <a:lstStyle/>
        <a:p>
          <a:endParaRPr lang="tr-TR"/>
        </a:p>
      </dgm:t>
    </dgm:pt>
    <dgm:pt modelId="{E076443E-B5B1-44FE-B1F6-2D9B877BB947}" type="pres">
      <dgm:prSet presAssocID="{81FA8F82-99DF-4980-B667-E67AB428DEAF}" presName="composite" presStyleCnt="0">
        <dgm:presLayoutVars>
          <dgm:chMax val="5"/>
          <dgm:dir/>
          <dgm:animLvl val="ctr"/>
          <dgm:resizeHandles val="exact"/>
        </dgm:presLayoutVars>
      </dgm:prSet>
      <dgm:spPr/>
      <dgm:t>
        <a:bodyPr/>
        <a:lstStyle/>
        <a:p>
          <a:endParaRPr lang="tr-TR"/>
        </a:p>
      </dgm:t>
    </dgm:pt>
    <dgm:pt modelId="{4F73EF9B-4230-4CE6-B324-C903C0119C7C}" type="pres">
      <dgm:prSet presAssocID="{81FA8F82-99DF-4980-B667-E67AB428DEAF}" presName="cycle" presStyleCnt="0"/>
      <dgm:spPr/>
    </dgm:pt>
    <dgm:pt modelId="{440DF15B-4E51-4911-815C-2D6D3AB4C6CD}" type="pres">
      <dgm:prSet presAssocID="{81FA8F82-99DF-4980-B667-E67AB428DEAF}" presName="centerShape" presStyleCnt="0"/>
      <dgm:spPr/>
    </dgm:pt>
    <dgm:pt modelId="{847D888B-B7A6-401E-9B85-D1B67BCDB57A}" type="pres">
      <dgm:prSet presAssocID="{81FA8F82-99DF-4980-B667-E67AB428DEAF}" presName="connSite" presStyleLbl="node1" presStyleIdx="0" presStyleCnt="4"/>
      <dgm:spPr/>
    </dgm:pt>
    <dgm:pt modelId="{777FA9B6-CDCC-44F5-AB83-992BD2A93C26}" type="pres">
      <dgm:prSet presAssocID="{81FA8F82-99DF-4980-B667-E67AB428DEAF}" presName="visible" presStyleLbl="node1" presStyleIdx="0" presStyleCnt="4"/>
      <dgm:spPr>
        <a:blipFill rotWithShape="0">
          <a:blip xmlns:r="http://schemas.openxmlformats.org/officeDocument/2006/relationships" r:embed="rId1"/>
          <a:stretch>
            <a:fillRect/>
          </a:stretch>
        </a:blipFill>
      </dgm:spPr>
      <dgm:t>
        <a:bodyPr/>
        <a:lstStyle/>
        <a:p>
          <a:endParaRPr lang="tr-TR"/>
        </a:p>
      </dgm:t>
    </dgm:pt>
    <dgm:pt modelId="{3093FD89-65DC-45DB-A49B-00C8910121C4}" type="pres">
      <dgm:prSet presAssocID="{40764930-B63B-4DC1-8B55-783F6B20385C}" presName="Name25" presStyleLbl="parChTrans1D1" presStyleIdx="0" presStyleCnt="3"/>
      <dgm:spPr/>
      <dgm:t>
        <a:bodyPr/>
        <a:lstStyle/>
        <a:p>
          <a:endParaRPr lang="tr-TR"/>
        </a:p>
      </dgm:t>
    </dgm:pt>
    <dgm:pt modelId="{A858E551-D383-499E-9A21-EB2B408D8117}" type="pres">
      <dgm:prSet presAssocID="{73BEB015-4A99-45E5-B340-0F75D1DAA47D}" presName="node" presStyleCnt="0"/>
      <dgm:spPr/>
    </dgm:pt>
    <dgm:pt modelId="{B86FEFF1-BB7F-4240-9D3B-73BA16D08CBD}" type="pres">
      <dgm:prSet presAssocID="{73BEB015-4A99-45E5-B340-0F75D1DAA47D}" presName="parentNode" presStyleLbl="node1" presStyleIdx="1" presStyleCnt="4">
        <dgm:presLayoutVars>
          <dgm:chMax val="1"/>
          <dgm:bulletEnabled val="1"/>
        </dgm:presLayoutVars>
      </dgm:prSet>
      <dgm:spPr/>
      <dgm:t>
        <a:bodyPr/>
        <a:lstStyle/>
        <a:p>
          <a:endParaRPr lang="tr-TR"/>
        </a:p>
      </dgm:t>
    </dgm:pt>
    <dgm:pt modelId="{B27808BD-9CE5-432A-9E70-D7ED525414BD}" type="pres">
      <dgm:prSet presAssocID="{73BEB015-4A99-45E5-B340-0F75D1DAA47D}" presName="childNode" presStyleLbl="revTx" presStyleIdx="0" presStyleCnt="0">
        <dgm:presLayoutVars>
          <dgm:bulletEnabled val="1"/>
        </dgm:presLayoutVars>
      </dgm:prSet>
      <dgm:spPr/>
      <dgm:t>
        <a:bodyPr/>
        <a:lstStyle/>
        <a:p>
          <a:endParaRPr lang="tr-TR"/>
        </a:p>
      </dgm:t>
    </dgm:pt>
    <dgm:pt modelId="{2C6D3C49-4D15-41D1-9E58-4B871D14DCEA}" type="pres">
      <dgm:prSet presAssocID="{BEB6D4F7-84AC-4B91-8004-159A6282BAB8}" presName="Name25" presStyleLbl="parChTrans1D1" presStyleIdx="1" presStyleCnt="3"/>
      <dgm:spPr/>
      <dgm:t>
        <a:bodyPr/>
        <a:lstStyle/>
        <a:p>
          <a:endParaRPr lang="tr-TR"/>
        </a:p>
      </dgm:t>
    </dgm:pt>
    <dgm:pt modelId="{F506937B-14F6-411D-9DDC-1DAA79A8700A}" type="pres">
      <dgm:prSet presAssocID="{7A7C0D75-625B-4FC2-A8AB-A13C68EA812C}" presName="node" presStyleCnt="0"/>
      <dgm:spPr/>
    </dgm:pt>
    <dgm:pt modelId="{23A984C7-BC32-40EF-8C7C-EBFFB8A0B21C}" type="pres">
      <dgm:prSet presAssocID="{7A7C0D75-625B-4FC2-A8AB-A13C68EA812C}" presName="parentNode" presStyleLbl="node1" presStyleIdx="2" presStyleCnt="4">
        <dgm:presLayoutVars>
          <dgm:chMax val="1"/>
          <dgm:bulletEnabled val="1"/>
        </dgm:presLayoutVars>
      </dgm:prSet>
      <dgm:spPr/>
      <dgm:t>
        <a:bodyPr/>
        <a:lstStyle/>
        <a:p>
          <a:endParaRPr lang="tr-TR"/>
        </a:p>
      </dgm:t>
    </dgm:pt>
    <dgm:pt modelId="{64CFD050-6700-4D19-8B38-67308AC57837}" type="pres">
      <dgm:prSet presAssocID="{7A7C0D75-625B-4FC2-A8AB-A13C68EA812C}" presName="childNode" presStyleLbl="revTx" presStyleIdx="0" presStyleCnt="0">
        <dgm:presLayoutVars>
          <dgm:bulletEnabled val="1"/>
        </dgm:presLayoutVars>
      </dgm:prSet>
      <dgm:spPr/>
      <dgm:t>
        <a:bodyPr/>
        <a:lstStyle/>
        <a:p>
          <a:endParaRPr lang="tr-TR"/>
        </a:p>
      </dgm:t>
    </dgm:pt>
    <dgm:pt modelId="{4C151F7A-38E8-4449-9489-F7EAB55F738C}" type="pres">
      <dgm:prSet presAssocID="{95D2727E-FBF3-4893-8D1D-7223B789A5CE}" presName="Name25" presStyleLbl="parChTrans1D1" presStyleIdx="2" presStyleCnt="3"/>
      <dgm:spPr/>
      <dgm:t>
        <a:bodyPr/>
        <a:lstStyle/>
        <a:p>
          <a:endParaRPr lang="tr-TR"/>
        </a:p>
      </dgm:t>
    </dgm:pt>
    <dgm:pt modelId="{36DA3C1B-DA90-4560-A6DF-89D5F82BB1E5}" type="pres">
      <dgm:prSet presAssocID="{E6CB6D40-6CD0-45F6-9940-D72DEEC476D4}" presName="node" presStyleCnt="0"/>
      <dgm:spPr/>
    </dgm:pt>
    <dgm:pt modelId="{95C8AD6F-C742-4C47-9643-1B71752466B7}" type="pres">
      <dgm:prSet presAssocID="{E6CB6D40-6CD0-45F6-9940-D72DEEC476D4}" presName="parentNode" presStyleLbl="node1" presStyleIdx="3" presStyleCnt="4">
        <dgm:presLayoutVars>
          <dgm:chMax val="1"/>
          <dgm:bulletEnabled val="1"/>
        </dgm:presLayoutVars>
      </dgm:prSet>
      <dgm:spPr/>
      <dgm:t>
        <a:bodyPr/>
        <a:lstStyle/>
        <a:p>
          <a:endParaRPr lang="tr-TR"/>
        </a:p>
      </dgm:t>
    </dgm:pt>
    <dgm:pt modelId="{8321C921-2891-4102-84BB-6F53669810A5}" type="pres">
      <dgm:prSet presAssocID="{E6CB6D40-6CD0-45F6-9940-D72DEEC476D4}" presName="childNode" presStyleLbl="revTx" presStyleIdx="0" presStyleCnt="0">
        <dgm:presLayoutVars>
          <dgm:bulletEnabled val="1"/>
        </dgm:presLayoutVars>
      </dgm:prSet>
      <dgm:spPr/>
      <dgm:t>
        <a:bodyPr/>
        <a:lstStyle/>
        <a:p>
          <a:endParaRPr lang="tr-TR"/>
        </a:p>
      </dgm:t>
    </dgm:pt>
  </dgm:ptLst>
  <dgm:cxnLst>
    <dgm:cxn modelId="{0D758773-FB4D-46E5-9AE1-E0A3E0B19DCA}" type="presOf" srcId="{BEB6D4F7-84AC-4B91-8004-159A6282BAB8}" destId="{2C6D3C49-4D15-41D1-9E58-4B871D14DCEA}" srcOrd="0" destOrd="0" presId="urn:microsoft.com/office/officeart/2005/8/layout/radial2"/>
    <dgm:cxn modelId="{0E8EEF59-C4B1-4045-91ED-0140AABD5603}" type="presOf" srcId="{7A7C0D75-625B-4FC2-A8AB-A13C68EA812C}" destId="{23A984C7-BC32-40EF-8C7C-EBFFB8A0B21C}" srcOrd="0" destOrd="0" presId="urn:microsoft.com/office/officeart/2005/8/layout/radial2"/>
    <dgm:cxn modelId="{76F2718E-DB83-46CA-BCF9-40E412896EA5}" type="presOf" srcId="{81FA8F82-99DF-4980-B667-E67AB428DEAF}" destId="{E076443E-B5B1-44FE-B1F6-2D9B877BB947}" srcOrd="0" destOrd="0" presId="urn:microsoft.com/office/officeart/2005/8/layout/radial2"/>
    <dgm:cxn modelId="{7B9A8067-A0A1-4342-9525-CBC2DCE2C9E6}" srcId="{81FA8F82-99DF-4980-B667-E67AB428DEAF}" destId="{E6CB6D40-6CD0-45F6-9940-D72DEEC476D4}" srcOrd="2" destOrd="0" parTransId="{95D2727E-FBF3-4893-8D1D-7223B789A5CE}" sibTransId="{6FBEE8F2-59B1-4B4F-97C0-6913C1620D71}"/>
    <dgm:cxn modelId="{10F3B164-31C1-4FBC-A91A-A27866A9FDDD}" type="presOf" srcId="{95D2727E-FBF3-4893-8D1D-7223B789A5CE}" destId="{4C151F7A-38E8-4449-9489-F7EAB55F738C}" srcOrd="0" destOrd="0" presId="urn:microsoft.com/office/officeart/2005/8/layout/radial2"/>
    <dgm:cxn modelId="{D276107A-6DC6-4463-AEE2-02FDB31BBE56}" type="presOf" srcId="{E6CB6D40-6CD0-45F6-9940-D72DEEC476D4}" destId="{95C8AD6F-C742-4C47-9643-1B71752466B7}" srcOrd="0" destOrd="0" presId="urn:microsoft.com/office/officeart/2005/8/layout/radial2"/>
    <dgm:cxn modelId="{EDA56506-15E0-4C33-87BF-52CFE7D9FCE8}" type="presOf" srcId="{40764930-B63B-4DC1-8B55-783F6B20385C}" destId="{3093FD89-65DC-45DB-A49B-00C8910121C4}" srcOrd="0" destOrd="0" presId="urn:microsoft.com/office/officeart/2005/8/layout/radial2"/>
    <dgm:cxn modelId="{C3A5A5A4-DABF-4D88-84BB-AAED7D1094E5}" srcId="{81FA8F82-99DF-4980-B667-E67AB428DEAF}" destId="{73BEB015-4A99-45E5-B340-0F75D1DAA47D}" srcOrd="0" destOrd="0" parTransId="{40764930-B63B-4DC1-8B55-783F6B20385C}" sibTransId="{580B2A5E-4B2C-4A92-B906-6C39834C063A}"/>
    <dgm:cxn modelId="{22FDFC28-54B9-4246-AF13-F12CD0CF690C}" srcId="{81FA8F82-99DF-4980-B667-E67AB428DEAF}" destId="{7A7C0D75-625B-4FC2-A8AB-A13C68EA812C}" srcOrd="1" destOrd="0" parTransId="{BEB6D4F7-84AC-4B91-8004-159A6282BAB8}" sibTransId="{6717C866-27A6-44F0-8B33-9CDCFB129627}"/>
    <dgm:cxn modelId="{72DEB2E3-29A4-4D39-8217-24D5AA8E019F}" type="presOf" srcId="{73BEB015-4A99-45E5-B340-0F75D1DAA47D}" destId="{B86FEFF1-BB7F-4240-9D3B-73BA16D08CBD}" srcOrd="0" destOrd="0" presId="urn:microsoft.com/office/officeart/2005/8/layout/radial2"/>
    <dgm:cxn modelId="{99F74B49-4664-4B3F-B63F-6D3B65C5981B}" type="presParOf" srcId="{E076443E-B5B1-44FE-B1F6-2D9B877BB947}" destId="{4F73EF9B-4230-4CE6-B324-C903C0119C7C}" srcOrd="0" destOrd="0" presId="urn:microsoft.com/office/officeart/2005/8/layout/radial2"/>
    <dgm:cxn modelId="{CFFD976B-F414-4416-BE16-A384F58976F9}" type="presParOf" srcId="{4F73EF9B-4230-4CE6-B324-C903C0119C7C}" destId="{440DF15B-4E51-4911-815C-2D6D3AB4C6CD}" srcOrd="0" destOrd="0" presId="urn:microsoft.com/office/officeart/2005/8/layout/radial2"/>
    <dgm:cxn modelId="{577D5FE1-E445-4A0D-B84F-D18BA54317F7}" type="presParOf" srcId="{440DF15B-4E51-4911-815C-2D6D3AB4C6CD}" destId="{847D888B-B7A6-401E-9B85-D1B67BCDB57A}" srcOrd="0" destOrd="0" presId="urn:microsoft.com/office/officeart/2005/8/layout/radial2"/>
    <dgm:cxn modelId="{3DAFB5C6-4606-4CC1-8E64-40A09616B5D0}" type="presParOf" srcId="{440DF15B-4E51-4911-815C-2D6D3AB4C6CD}" destId="{777FA9B6-CDCC-44F5-AB83-992BD2A93C26}" srcOrd="1" destOrd="0" presId="urn:microsoft.com/office/officeart/2005/8/layout/radial2"/>
    <dgm:cxn modelId="{ED695F73-2323-4EBB-8D6E-2443FC28B323}" type="presParOf" srcId="{4F73EF9B-4230-4CE6-B324-C903C0119C7C}" destId="{3093FD89-65DC-45DB-A49B-00C8910121C4}" srcOrd="1" destOrd="0" presId="urn:microsoft.com/office/officeart/2005/8/layout/radial2"/>
    <dgm:cxn modelId="{4F4BE94D-8BC3-42A4-A2B8-FF061A6C84E6}" type="presParOf" srcId="{4F73EF9B-4230-4CE6-B324-C903C0119C7C}" destId="{A858E551-D383-499E-9A21-EB2B408D8117}" srcOrd="2" destOrd="0" presId="urn:microsoft.com/office/officeart/2005/8/layout/radial2"/>
    <dgm:cxn modelId="{A1362762-1CFC-4447-87B8-B03918FADB22}" type="presParOf" srcId="{A858E551-D383-499E-9A21-EB2B408D8117}" destId="{B86FEFF1-BB7F-4240-9D3B-73BA16D08CBD}" srcOrd="0" destOrd="0" presId="urn:microsoft.com/office/officeart/2005/8/layout/radial2"/>
    <dgm:cxn modelId="{CF8FE0CA-B2A8-4684-9FC5-86697D025FBD}" type="presParOf" srcId="{A858E551-D383-499E-9A21-EB2B408D8117}" destId="{B27808BD-9CE5-432A-9E70-D7ED525414BD}" srcOrd="1" destOrd="0" presId="urn:microsoft.com/office/officeart/2005/8/layout/radial2"/>
    <dgm:cxn modelId="{CEB1BD26-D91F-49D4-8ADB-B556705C5328}" type="presParOf" srcId="{4F73EF9B-4230-4CE6-B324-C903C0119C7C}" destId="{2C6D3C49-4D15-41D1-9E58-4B871D14DCEA}" srcOrd="3" destOrd="0" presId="urn:microsoft.com/office/officeart/2005/8/layout/radial2"/>
    <dgm:cxn modelId="{D1B53DAA-1140-4815-A157-DB8FAC1BF9D1}" type="presParOf" srcId="{4F73EF9B-4230-4CE6-B324-C903C0119C7C}" destId="{F506937B-14F6-411D-9DDC-1DAA79A8700A}" srcOrd="4" destOrd="0" presId="urn:microsoft.com/office/officeart/2005/8/layout/radial2"/>
    <dgm:cxn modelId="{246E8A2A-88F9-4D92-8D23-252B3DB23C05}" type="presParOf" srcId="{F506937B-14F6-411D-9DDC-1DAA79A8700A}" destId="{23A984C7-BC32-40EF-8C7C-EBFFB8A0B21C}" srcOrd="0" destOrd="0" presId="urn:microsoft.com/office/officeart/2005/8/layout/radial2"/>
    <dgm:cxn modelId="{FDE9320F-6ECC-4B88-8289-1E854860B5F5}" type="presParOf" srcId="{F506937B-14F6-411D-9DDC-1DAA79A8700A}" destId="{64CFD050-6700-4D19-8B38-67308AC57837}" srcOrd="1" destOrd="0" presId="urn:microsoft.com/office/officeart/2005/8/layout/radial2"/>
    <dgm:cxn modelId="{BC5E2DDA-B1C7-42EF-9913-93AE89CD33E9}" type="presParOf" srcId="{4F73EF9B-4230-4CE6-B324-C903C0119C7C}" destId="{4C151F7A-38E8-4449-9489-F7EAB55F738C}" srcOrd="5" destOrd="0" presId="urn:microsoft.com/office/officeart/2005/8/layout/radial2"/>
    <dgm:cxn modelId="{8963FA0E-54F5-4639-9F1B-82292EF3F8E9}" type="presParOf" srcId="{4F73EF9B-4230-4CE6-B324-C903C0119C7C}" destId="{36DA3C1B-DA90-4560-A6DF-89D5F82BB1E5}" srcOrd="6" destOrd="0" presId="urn:microsoft.com/office/officeart/2005/8/layout/radial2"/>
    <dgm:cxn modelId="{61ABDA66-C856-4870-9122-1072C3FE5EF9}" type="presParOf" srcId="{36DA3C1B-DA90-4560-A6DF-89D5F82BB1E5}" destId="{95C8AD6F-C742-4C47-9643-1B71752466B7}" srcOrd="0" destOrd="0" presId="urn:microsoft.com/office/officeart/2005/8/layout/radial2"/>
    <dgm:cxn modelId="{4AF70D2D-5B97-40FB-AE90-CFE560803F27}" type="presParOf" srcId="{36DA3C1B-DA90-4560-A6DF-89D5F82BB1E5}" destId="{8321C921-2891-4102-84BB-6F53669810A5}" srcOrd="1" destOrd="0" presId="urn:microsoft.com/office/officeart/2005/8/layout/radial2"/>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1FA8F82-99DF-4980-B667-E67AB428DEAF}" type="doc">
      <dgm:prSet loTypeId="urn:microsoft.com/office/officeart/2005/8/layout/radial2" loCatId="relationship" qsTypeId="urn:microsoft.com/office/officeart/2005/8/quickstyle/3d2" qsCatId="3D" csTypeId="urn:microsoft.com/office/officeart/2005/8/colors/colorful5" csCatId="colorful" phldr="1"/>
      <dgm:spPr/>
      <dgm:t>
        <a:bodyPr/>
        <a:lstStyle/>
        <a:p>
          <a:endParaRPr lang="tr-TR"/>
        </a:p>
      </dgm:t>
    </dgm:pt>
    <dgm:pt modelId="{73BEB015-4A99-45E5-B340-0F75D1DAA47D}">
      <dgm:prSet phldrT="[Metin]" custT="1"/>
      <dgm:spPr>
        <a:scene3d>
          <a:camera prst="orthographicFront">
            <a:rot lat="0" lon="0" rev="0"/>
          </a:camera>
          <a:lightRig rig="threePt" dir="t">
            <a:rot lat="0" lon="0" rev="7500000"/>
          </a:lightRig>
        </a:scene3d>
        <a:sp3d prstMaterial="plastic">
          <a:bevelT w="127000" h="25400" prst="relaxedInset"/>
        </a:sp3d>
      </dgm:spPr>
      <dgm:t>
        <a:bodyPr/>
        <a:lstStyle/>
        <a:p>
          <a:r>
            <a:rPr lang="tr-TR" sz="1400" dirty="0" err="1" smtClean="0">
              <a:solidFill>
                <a:schemeClr val="tx1"/>
              </a:solidFill>
            </a:rPr>
            <a:t>Oxygen</a:t>
          </a:r>
          <a:endParaRPr lang="tr-TR" sz="1400" baseline="-25000" dirty="0">
            <a:solidFill>
              <a:schemeClr val="tx1"/>
            </a:solidFill>
          </a:endParaRPr>
        </a:p>
      </dgm:t>
    </dgm:pt>
    <dgm:pt modelId="{40764930-B63B-4DC1-8B55-783F6B20385C}" type="parTrans" cxnId="{C3A5A5A4-DABF-4D88-84BB-AAED7D1094E5}">
      <dgm:prSet/>
      <dgm:spPr>
        <a:scene3d>
          <a:camera prst="orthographicFront">
            <a:rot lat="0" lon="16200000" rev="0"/>
          </a:camera>
          <a:lightRig rig="threePt" dir="t">
            <a:rot lat="0" lon="0" rev="7500000"/>
          </a:lightRig>
        </a:scene3d>
        <a:sp3d z="-40000" prstMaterial="matte"/>
      </dgm:spPr>
      <dgm:t>
        <a:bodyPr>
          <a:flatTx/>
        </a:bodyPr>
        <a:lstStyle/>
        <a:p>
          <a:endParaRPr lang="tr-TR"/>
        </a:p>
      </dgm:t>
    </dgm:pt>
    <dgm:pt modelId="{580B2A5E-4B2C-4A92-B906-6C39834C063A}" type="sibTrans" cxnId="{C3A5A5A4-DABF-4D88-84BB-AAED7D1094E5}">
      <dgm:prSet/>
      <dgm:spPr/>
      <dgm:t>
        <a:bodyPr/>
        <a:lstStyle/>
        <a:p>
          <a:endParaRPr lang="tr-TR"/>
        </a:p>
      </dgm:t>
    </dgm:pt>
    <dgm:pt modelId="{7A7C0D75-625B-4FC2-A8AB-A13C68EA812C}">
      <dgm:prSet phldrT="[Metin]"/>
      <dgm:spPr>
        <a:scene3d>
          <a:camera prst="orthographicFront">
            <a:rot lat="0" lon="0" rev="0"/>
          </a:camera>
          <a:lightRig rig="threePt" dir="t">
            <a:rot lat="0" lon="0" rev="7500000"/>
          </a:lightRig>
        </a:scene3d>
        <a:sp3d prstMaterial="plastic">
          <a:bevelT w="127000" h="25400" prst="relaxedInset"/>
        </a:sp3d>
      </dgm:spPr>
      <dgm:t>
        <a:bodyPr/>
        <a:lstStyle/>
        <a:p>
          <a:r>
            <a:rPr lang="tr-TR" dirty="0" err="1" smtClean="0">
              <a:solidFill>
                <a:schemeClr val="tx1"/>
              </a:solidFill>
            </a:rPr>
            <a:t>Clean</a:t>
          </a:r>
          <a:r>
            <a:rPr lang="tr-TR" dirty="0" smtClean="0">
              <a:solidFill>
                <a:schemeClr val="tx1"/>
              </a:solidFill>
            </a:rPr>
            <a:t> </a:t>
          </a:r>
          <a:r>
            <a:rPr lang="tr-TR" dirty="0" err="1" smtClean="0">
              <a:solidFill>
                <a:schemeClr val="tx1"/>
              </a:solidFill>
            </a:rPr>
            <a:t>Air</a:t>
          </a:r>
          <a:endParaRPr lang="tr-TR" dirty="0">
            <a:solidFill>
              <a:schemeClr val="tx1"/>
            </a:solidFill>
          </a:endParaRPr>
        </a:p>
      </dgm:t>
    </dgm:pt>
    <dgm:pt modelId="{BEB6D4F7-84AC-4B91-8004-159A6282BAB8}" type="parTrans" cxnId="{22FDFC28-54B9-4246-AF13-F12CD0CF690C}">
      <dgm:prSet/>
      <dgm:spPr>
        <a:scene3d>
          <a:camera prst="orthographicFront">
            <a:rot lat="0" lon="16200000" rev="0"/>
          </a:camera>
          <a:lightRig rig="threePt" dir="t">
            <a:rot lat="0" lon="0" rev="7500000"/>
          </a:lightRig>
        </a:scene3d>
        <a:sp3d z="-40000" prstMaterial="matte"/>
      </dgm:spPr>
      <dgm:t>
        <a:bodyPr>
          <a:flatTx/>
        </a:bodyPr>
        <a:lstStyle/>
        <a:p>
          <a:endParaRPr lang="tr-TR"/>
        </a:p>
      </dgm:t>
    </dgm:pt>
    <dgm:pt modelId="{6717C866-27A6-44F0-8B33-9CDCFB129627}" type="sibTrans" cxnId="{22FDFC28-54B9-4246-AF13-F12CD0CF690C}">
      <dgm:prSet/>
      <dgm:spPr/>
      <dgm:t>
        <a:bodyPr/>
        <a:lstStyle/>
        <a:p>
          <a:endParaRPr lang="tr-TR"/>
        </a:p>
      </dgm:t>
    </dgm:pt>
    <dgm:pt modelId="{E6CB6D40-6CD0-45F6-9940-D72DEEC476D4}">
      <dgm:prSet phldrT="[Metin]"/>
      <dgm:spPr>
        <a:scene3d>
          <a:camera prst="orthographicFront">
            <a:rot lat="0" lon="0" rev="0"/>
          </a:camera>
          <a:lightRig rig="threePt" dir="t">
            <a:rot lat="0" lon="0" rev="7500000"/>
          </a:lightRig>
        </a:scene3d>
        <a:sp3d prstMaterial="plastic">
          <a:bevelT w="127000" h="25400" prst="relaxedInset"/>
        </a:sp3d>
      </dgm:spPr>
      <dgm:t>
        <a:bodyPr/>
        <a:lstStyle/>
        <a:p>
          <a:r>
            <a:rPr lang="tr-TR" dirty="0" err="1" smtClean="0">
              <a:solidFill>
                <a:schemeClr val="tx1"/>
              </a:solidFill>
            </a:rPr>
            <a:t>Medicine</a:t>
          </a:r>
          <a:r>
            <a:rPr lang="tr-TR" dirty="0" smtClean="0">
              <a:solidFill>
                <a:schemeClr val="tx1"/>
              </a:solidFill>
            </a:rPr>
            <a:t>-</a:t>
          </a:r>
          <a:r>
            <a:rPr lang="tr-TR" dirty="0" err="1" smtClean="0">
              <a:solidFill>
                <a:schemeClr val="tx1"/>
              </a:solidFill>
            </a:rPr>
            <a:t>etc</a:t>
          </a:r>
          <a:endParaRPr lang="tr-TR" dirty="0">
            <a:solidFill>
              <a:schemeClr val="tx1"/>
            </a:solidFill>
          </a:endParaRPr>
        </a:p>
      </dgm:t>
    </dgm:pt>
    <dgm:pt modelId="{95D2727E-FBF3-4893-8D1D-7223B789A5CE}" type="parTrans" cxnId="{7B9A8067-A0A1-4342-9525-CBC2DCE2C9E6}">
      <dgm:prSet/>
      <dgm:spPr>
        <a:scene3d>
          <a:camera prst="orthographicFront">
            <a:rot lat="0" lon="16200000" rev="0"/>
          </a:camera>
          <a:lightRig rig="threePt" dir="t">
            <a:rot lat="0" lon="0" rev="7500000"/>
          </a:lightRig>
        </a:scene3d>
        <a:sp3d z="-40000" prstMaterial="matte"/>
      </dgm:spPr>
      <dgm:t>
        <a:bodyPr>
          <a:flatTx/>
        </a:bodyPr>
        <a:lstStyle/>
        <a:p>
          <a:endParaRPr lang="tr-TR"/>
        </a:p>
      </dgm:t>
    </dgm:pt>
    <dgm:pt modelId="{6FBEE8F2-59B1-4B4F-97C0-6913C1620D71}" type="sibTrans" cxnId="{7B9A8067-A0A1-4342-9525-CBC2DCE2C9E6}">
      <dgm:prSet/>
      <dgm:spPr/>
      <dgm:t>
        <a:bodyPr/>
        <a:lstStyle/>
        <a:p>
          <a:endParaRPr lang="tr-TR"/>
        </a:p>
      </dgm:t>
    </dgm:pt>
    <dgm:pt modelId="{E076443E-B5B1-44FE-B1F6-2D9B877BB947}" type="pres">
      <dgm:prSet presAssocID="{81FA8F82-99DF-4980-B667-E67AB428DEAF}" presName="composite" presStyleCnt="0">
        <dgm:presLayoutVars>
          <dgm:chMax val="5"/>
          <dgm:dir/>
          <dgm:animLvl val="ctr"/>
          <dgm:resizeHandles val="exact"/>
        </dgm:presLayoutVars>
      </dgm:prSet>
      <dgm:spPr/>
      <dgm:t>
        <a:bodyPr/>
        <a:lstStyle/>
        <a:p>
          <a:endParaRPr lang="tr-TR"/>
        </a:p>
      </dgm:t>
    </dgm:pt>
    <dgm:pt modelId="{4F73EF9B-4230-4CE6-B324-C903C0119C7C}" type="pres">
      <dgm:prSet presAssocID="{81FA8F82-99DF-4980-B667-E67AB428DEAF}" presName="cycle" presStyleCnt="0"/>
      <dgm:spPr/>
    </dgm:pt>
    <dgm:pt modelId="{440DF15B-4E51-4911-815C-2D6D3AB4C6CD}" type="pres">
      <dgm:prSet presAssocID="{81FA8F82-99DF-4980-B667-E67AB428DEAF}" presName="centerShape" presStyleCnt="0"/>
      <dgm:spPr/>
    </dgm:pt>
    <dgm:pt modelId="{847D888B-B7A6-401E-9B85-D1B67BCDB57A}" type="pres">
      <dgm:prSet presAssocID="{81FA8F82-99DF-4980-B667-E67AB428DEAF}" presName="connSite" presStyleLbl="node1" presStyleIdx="0" presStyleCnt="4"/>
      <dgm:spPr/>
    </dgm:pt>
    <dgm:pt modelId="{777FA9B6-CDCC-44F5-AB83-992BD2A93C26}" type="pres">
      <dgm:prSet presAssocID="{81FA8F82-99DF-4980-B667-E67AB428DEAF}" presName="visible" presStyleLbl="node1" presStyleIdx="0" presStyleCnt="4" custLinFactX="69840" custLinFactNeighborX="100000" custLinFactNeighborY="-986"/>
      <dgm:spPr>
        <a:blipFill rotWithShape="0">
          <a:blip xmlns:r="http://schemas.openxmlformats.org/officeDocument/2006/relationships" r:embed="rId1"/>
          <a:stretch>
            <a:fillRect/>
          </a:stretch>
        </a:blipFill>
      </dgm:spPr>
      <dgm:t>
        <a:bodyPr/>
        <a:lstStyle/>
        <a:p>
          <a:endParaRPr lang="tr-TR"/>
        </a:p>
      </dgm:t>
    </dgm:pt>
    <dgm:pt modelId="{3093FD89-65DC-45DB-A49B-00C8910121C4}" type="pres">
      <dgm:prSet presAssocID="{40764930-B63B-4DC1-8B55-783F6B20385C}" presName="Name25" presStyleLbl="parChTrans1D1" presStyleIdx="0" presStyleCnt="3"/>
      <dgm:spPr/>
      <dgm:t>
        <a:bodyPr/>
        <a:lstStyle/>
        <a:p>
          <a:endParaRPr lang="tr-TR"/>
        </a:p>
      </dgm:t>
    </dgm:pt>
    <dgm:pt modelId="{A858E551-D383-499E-9A21-EB2B408D8117}" type="pres">
      <dgm:prSet presAssocID="{73BEB015-4A99-45E5-B340-0F75D1DAA47D}" presName="node" presStyleCnt="0"/>
      <dgm:spPr/>
    </dgm:pt>
    <dgm:pt modelId="{B86FEFF1-BB7F-4240-9D3B-73BA16D08CBD}" type="pres">
      <dgm:prSet presAssocID="{73BEB015-4A99-45E5-B340-0F75D1DAA47D}" presName="parentNode" presStyleLbl="node1" presStyleIdx="1" presStyleCnt="4" custLinFactNeighborX="-14167" custLinFactNeighborY="11486">
        <dgm:presLayoutVars>
          <dgm:chMax val="1"/>
          <dgm:bulletEnabled val="1"/>
        </dgm:presLayoutVars>
      </dgm:prSet>
      <dgm:spPr/>
      <dgm:t>
        <a:bodyPr/>
        <a:lstStyle/>
        <a:p>
          <a:endParaRPr lang="tr-TR"/>
        </a:p>
      </dgm:t>
    </dgm:pt>
    <dgm:pt modelId="{B27808BD-9CE5-432A-9E70-D7ED525414BD}" type="pres">
      <dgm:prSet presAssocID="{73BEB015-4A99-45E5-B340-0F75D1DAA47D}" presName="childNode" presStyleLbl="revTx" presStyleIdx="0" presStyleCnt="0">
        <dgm:presLayoutVars>
          <dgm:bulletEnabled val="1"/>
        </dgm:presLayoutVars>
      </dgm:prSet>
      <dgm:spPr/>
      <dgm:t>
        <a:bodyPr/>
        <a:lstStyle/>
        <a:p>
          <a:endParaRPr lang="tr-TR"/>
        </a:p>
      </dgm:t>
    </dgm:pt>
    <dgm:pt modelId="{2C6D3C49-4D15-41D1-9E58-4B871D14DCEA}" type="pres">
      <dgm:prSet presAssocID="{BEB6D4F7-84AC-4B91-8004-159A6282BAB8}" presName="Name25" presStyleLbl="parChTrans1D1" presStyleIdx="1" presStyleCnt="3"/>
      <dgm:spPr/>
      <dgm:t>
        <a:bodyPr/>
        <a:lstStyle/>
        <a:p>
          <a:endParaRPr lang="tr-TR"/>
        </a:p>
      </dgm:t>
    </dgm:pt>
    <dgm:pt modelId="{F506937B-14F6-411D-9DDC-1DAA79A8700A}" type="pres">
      <dgm:prSet presAssocID="{7A7C0D75-625B-4FC2-A8AB-A13C68EA812C}" presName="node" presStyleCnt="0"/>
      <dgm:spPr/>
    </dgm:pt>
    <dgm:pt modelId="{23A984C7-BC32-40EF-8C7C-EBFFB8A0B21C}" type="pres">
      <dgm:prSet presAssocID="{7A7C0D75-625B-4FC2-A8AB-A13C68EA812C}" presName="parentNode" presStyleLbl="node1" presStyleIdx="2" presStyleCnt="4" custLinFactNeighborX="-81901" custLinFactNeighborY="-733">
        <dgm:presLayoutVars>
          <dgm:chMax val="1"/>
          <dgm:bulletEnabled val="1"/>
        </dgm:presLayoutVars>
      </dgm:prSet>
      <dgm:spPr/>
      <dgm:t>
        <a:bodyPr/>
        <a:lstStyle/>
        <a:p>
          <a:endParaRPr lang="tr-TR"/>
        </a:p>
      </dgm:t>
    </dgm:pt>
    <dgm:pt modelId="{64CFD050-6700-4D19-8B38-67308AC57837}" type="pres">
      <dgm:prSet presAssocID="{7A7C0D75-625B-4FC2-A8AB-A13C68EA812C}" presName="childNode" presStyleLbl="revTx" presStyleIdx="0" presStyleCnt="0">
        <dgm:presLayoutVars>
          <dgm:bulletEnabled val="1"/>
        </dgm:presLayoutVars>
      </dgm:prSet>
      <dgm:spPr/>
      <dgm:t>
        <a:bodyPr/>
        <a:lstStyle/>
        <a:p>
          <a:endParaRPr lang="tr-TR"/>
        </a:p>
      </dgm:t>
    </dgm:pt>
    <dgm:pt modelId="{4C151F7A-38E8-4449-9489-F7EAB55F738C}" type="pres">
      <dgm:prSet presAssocID="{95D2727E-FBF3-4893-8D1D-7223B789A5CE}" presName="Name25" presStyleLbl="parChTrans1D1" presStyleIdx="2" presStyleCnt="3"/>
      <dgm:spPr/>
      <dgm:t>
        <a:bodyPr/>
        <a:lstStyle/>
        <a:p>
          <a:endParaRPr lang="tr-TR"/>
        </a:p>
      </dgm:t>
    </dgm:pt>
    <dgm:pt modelId="{36DA3C1B-DA90-4560-A6DF-89D5F82BB1E5}" type="pres">
      <dgm:prSet presAssocID="{E6CB6D40-6CD0-45F6-9940-D72DEEC476D4}" presName="node" presStyleCnt="0"/>
      <dgm:spPr/>
    </dgm:pt>
    <dgm:pt modelId="{95C8AD6F-C742-4C47-9643-1B71752466B7}" type="pres">
      <dgm:prSet presAssocID="{E6CB6D40-6CD0-45F6-9940-D72DEEC476D4}" presName="parentNode" presStyleLbl="node1" presStyleIdx="3" presStyleCnt="4" custLinFactNeighborX="-6885" custLinFactNeighborY="-11486">
        <dgm:presLayoutVars>
          <dgm:chMax val="1"/>
          <dgm:bulletEnabled val="1"/>
        </dgm:presLayoutVars>
      </dgm:prSet>
      <dgm:spPr/>
      <dgm:t>
        <a:bodyPr/>
        <a:lstStyle/>
        <a:p>
          <a:endParaRPr lang="tr-TR"/>
        </a:p>
      </dgm:t>
    </dgm:pt>
    <dgm:pt modelId="{8321C921-2891-4102-84BB-6F53669810A5}" type="pres">
      <dgm:prSet presAssocID="{E6CB6D40-6CD0-45F6-9940-D72DEEC476D4}" presName="childNode" presStyleLbl="revTx" presStyleIdx="0" presStyleCnt="0">
        <dgm:presLayoutVars>
          <dgm:bulletEnabled val="1"/>
        </dgm:presLayoutVars>
      </dgm:prSet>
      <dgm:spPr/>
      <dgm:t>
        <a:bodyPr/>
        <a:lstStyle/>
        <a:p>
          <a:endParaRPr lang="tr-TR"/>
        </a:p>
      </dgm:t>
    </dgm:pt>
  </dgm:ptLst>
  <dgm:cxnLst>
    <dgm:cxn modelId="{050D413F-A26A-449B-94A6-B6BFD0BAA8C0}" type="presOf" srcId="{95D2727E-FBF3-4893-8D1D-7223B789A5CE}" destId="{4C151F7A-38E8-4449-9489-F7EAB55F738C}" srcOrd="0" destOrd="0" presId="urn:microsoft.com/office/officeart/2005/8/layout/radial2"/>
    <dgm:cxn modelId="{12220296-AAEA-4E64-B69C-FDA00E3045B5}" type="presOf" srcId="{BEB6D4F7-84AC-4B91-8004-159A6282BAB8}" destId="{2C6D3C49-4D15-41D1-9E58-4B871D14DCEA}" srcOrd="0" destOrd="0" presId="urn:microsoft.com/office/officeart/2005/8/layout/radial2"/>
    <dgm:cxn modelId="{A68AD2E4-884E-4FB7-8D1E-9F6BC7C822FB}" type="presOf" srcId="{81FA8F82-99DF-4980-B667-E67AB428DEAF}" destId="{E076443E-B5B1-44FE-B1F6-2D9B877BB947}" srcOrd="0" destOrd="0" presId="urn:microsoft.com/office/officeart/2005/8/layout/radial2"/>
    <dgm:cxn modelId="{7B9A8067-A0A1-4342-9525-CBC2DCE2C9E6}" srcId="{81FA8F82-99DF-4980-B667-E67AB428DEAF}" destId="{E6CB6D40-6CD0-45F6-9940-D72DEEC476D4}" srcOrd="2" destOrd="0" parTransId="{95D2727E-FBF3-4893-8D1D-7223B789A5CE}" sibTransId="{6FBEE8F2-59B1-4B4F-97C0-6913C1620D71}"/>
    <dgm:cxn modelId="{4BCA6BB2-EF5E-41C4-943D-F50781DD1B56}" type="presOf" srcId="{73BEB015-4A99-45E5-B340-0F75D1DAA47D}" destId="{B86FEFF1-BB7F-4240-9D3B-73BA16D08CBD}" srcOrd="0" destOrd="0" presId="urn:microsoft.com/office/officeart/2005/8/layout/radial2"/>
    <dgm:cxn modelId="{0FB9328A-289E-432D-90C5-1F2B289FD2F4}" type="presOf" srcId="{E6CB6D40-6CD0-45F6-9940-D72DEEC476D4}" destId="{95C8AD6F-C742-4C47-9643-1B71752466B7}" srcOrd="0" destOrd="0" presId="urn:microsoft.com/office/officeart/2005/8/layout/radial2"/>
    <dgm:cxn modelId="{C3A5A5A4-DABF-4D88-84BB-AAED7D1094E5}" srcId="{81FA8F82-99DF-4980-B667-E67AB428DEAF}" destId="{73BEB015-4A99-45E5-B340-0F75D1DAA47D}" srcOrd="0" destOrd="0" parTransId="{40764930-B63B-4DC1-8B55-783F6B20385C}" sibTransId="{580B2A5E-4B2C-4A92-B906-6C39834C063A}"/>
    <dgm:cxn modelId="{22FDFC28-54B9-4246-AF13-F12CD0CF690C}" srcId="{81FA8F82-99DF-4980-B667-E67AB428DEAF}" destId="{7A7C0D75-625B-4FC2-A8AB-A13C68EA812C}" srcOrd="1" destOrd="0" parTransId="{BEB6D4F7-84AC-4B91-8004-159A6282BAB8}" sibTransId="{6717C866-27A6-44F0-8B33-9CDCFB129627}"/>
    <dgm:cxn modelId="{3AE3C165-C546-4781-B1F1-86CAF7244A92}" type="presOf" srcId="{40764930-B63B-4DC1-8B55-783F6B20385C}" destId="{3093FD89-65DC-45DB-A49B-00C8910121C4}" srcOrd="0" destOrd="0" presId="urn:microsoft.com/office/officeart/2005/8/layout/radial2"/>
    <dgm:cxn modelId="{4B0487A0-3ADD-4A60-B6BD-FE5853C3C36F}" type="presOf" srcId="{7A7C0D75-625B-4FC2-A8AB-A13C68EA812C}" destId="{23A984C7-BC32-40EF-8C7C-EBFFB8A0B21C}" srcOrd="0" destOrd="0" presId="urn:microsoft.com/office/officeart/2005/8/layout/radial2"/>
    <dgm:cxn modelId="{7AAF65FD-2BFE-428E-A40E-7007F01595C3}" type="presParOf" srcId="{E076443E-B5B1-44FE-B1F6-2D9B877BB947}" destId="{4F73EF9B-4230-4CE6-B324-C903C0119C7C}" srcOrd="0" destOrd="0" presId="urn:microsoft.com/office/officeart/2005/8/layout/radial2"/>
    <dgm:cxn modelId="{C3FEE0B6-AD34-4EF4-BADD-904ECEDA73BF}" type="presParOf" srcId="{4F73EF9B-4230-4CE6-B324-C903C0119C7C}" destId="{440DF15B-4E51-4911-815C-2D6D3AB4C6CD}" srcOrd="0" destOrd="0" presId="urn:microsoft.com/office/officeart/2005/8/layout/radial2"/>
    <dgm:cxn modelId="{89DC271D-9A49-4B0D-A6C4-686C3D5601FE}" type="presParOf" srcId="{440DF15B-4E51-4911-815C-2D6D3AB4C6CD}" destId="{847D888B-B7A6-401E-9B85-D1B67BCDB57A}" srcOrd="0" destOrd="0" presId="urn:microsoft.com/office/officeart/2005/8/layout/radial2"/>
    <dgm:cxn modelId="{8D7762EF-4252-4ED5-BF88-56D14BA2B945}" type="presParOf" srcId="{440DF15B-4E51-4911-815C-2D6D3AB4C6CD}" destId="{777FA9B6-CDCC-44F5-AB83-992BD2A93C26}" srcOrd="1" destOrd="0" presId="urn:microsoft.com/office/officeart/2005/8/layout/radial2"/>
    <dgm:cxn modelId="{ECC527C3-B252-4753-A608-8A58A2516706}" type="presParOf" srcId="{4F73EF9B-4230-4CE6-B324-C903C0119C7C}" destId="{3093FD89-65DC-45DB-A49B-00C8910121C4}" srcOrd="1" destOrd="0" presId="urn:microsoft.com/office/officeart/2005/8/layout/radial2"/>
    <dgm:cxn modelId="{118D8F18-5EE3-4691-B9D4-4AEB990AAB84}" type="presParOf" srcId="{4F73EF9B-4230-4CE6-B324-C903C0119C7C}" destId="{A858E551-D383-499E-9A21-EB2B408D8117}" srcOrd="2" destOrd="0" presId="urn:microsoft.com/office/officeart/2005/8/layout/radial2"/>
    <dgm:cxn modelId="{BD6FFC97-CAC9-4040-9550-67669F1646D1}" type="presParOf" srcId="{A858E551-D383-499E-9A21-EB2B408D8117}" destId="{B86FEFF1-BB7F-4240-9D3B-73BA16D08CBD}" srcOrd="0" destOrd="0" presId="urn:microsoft.com/office/officeart/2005/8/layout/radial2"/>
    <dgm:cxn modelId="{3194DB58-224A-447D-92CE-4CEBC99AA62F}" type="presParOf" srcId="{A858E551-D383-499E-9A21-EB2B408D8117}" destId="{B27808BD-9CE5-432A-9E70-D7ED525414BD}" srcOrd="1" destOrd="0" presId="urn:microsoft.com/office/officeart/2005/8/layout/radial2"/>
    <dgm:cxn modelId="{6CC12FD8-516A-48D4-A08D-D254FD4691EC}" type="presParOf" srcId="{4F73EF9B-4230-4CE6-B324-C903C0119C7C}" destId="{2C6D3C49-4D15-41D1-9E58-4B871D14DCEA}" srcOrd="3" destOrd="0" presId="urn:microsoft.com/office/officeart/2005/8/layout/radial2"/>
    <dgm:cxn modelId="{49A2A9FF-C7EB-483B-B5BE-BF3F814ADEC5}" type="presParOf" srcId="{4F73EF9B-4230-4CE6-B324-C903C0119C7C}" destId="{F506937B-14F6-411D-9DDC-1DAA79A8700A}" srcOrd="4" destOrd="0" presId="urn:microsoft.com/office/officeart/2005/8/layout/radial2"/>
    <dgm:cxn modelId="{A31F1609-A155-4154-BFAB-7CAA4B2A30D0}" type="presParOf" srcId="{F506937B-14F6-411D-9DDC-1DAA79A8700A}" destId="{23A984C7-BC32-40EF-8C7C-EBFFB8A0B21C}" srcOrd="0" destOrd="0" presId="urn:microsoft.com/office/officeart/2005/8/layout/radial2"/>
    <dgm:cxn modelId="{5F11BA98-47C1-4ABD-A189-BA816E576250}" type="presParOf" srcId="{F506937B-14F6-411D-9DDC-1DAA79A8700A}" destId="{64CFD050-6700-4D19-8B38-67308AC57837}" srcOrd="1" destOrd="0" presId="urn:microsoft.com/office/officeart/2005/8/layout/radial2"/>
    <dgm:cxn modelId="{9CE8E1A9-1872-4AA2-B694-A5BCD51DD9CE}" type="presParOf" srcId="{4F73EF9B-4230-4CE6-B324-C903C0119C7C}" destId="{4C151F7A-38E8-4449-9489-F7EAB55F738C}" srcOrd="5" destOrd="0" presId="urn:microsoft.com/office/officeart/2005/8/layout/radial2"/>
    <dgm:cxn modelId="{C8677250-E955-4BBB-8117-33C071A6F38C}" type="presParOf" srcId="{4F73EF9B-4230-4CE6-B324-C903C0119C7C}" destId="{36DA3C1B-DA90-4560-A6DF-89D5F82BB1E5}" srcOrd="6" destOrd="0" presId="urn:microsoft.com/office/officeart/2005/8/layout/radial2"/>
    <dgm:cxn modelId="{8D67D9F4-F207-4097-B5AE-73D89AC2D8FC}" type="presParOf" srcId="{36DA3C1B-DA90-4560-A6DF-89D5F82BB1E5}" destId="{95C8AD6F-C742-4C47-9643-1B71752466B7}" srcOrd="0" destOrd="0" presId="urn:microsoft.com/office/officeart/2005/8/layout/radial2"/>
    <dgm:cxn modelId="{FC415706-3566-42AB-9522-500A3E096543}" type="presParOf" srcId="{36DA3C1B-DA90-4560-A6DF-89D5F82BB1E5}" destId="{8321C921-2891-4102-84BB-6F53669810A5}" srcOrd="1" destOrd="0" presId="urn:microsoft.com/office/officeart/2005/8/layout/radial2"/>
  </dgm:cxnLst>
  <dgm:bg/>
  <dgm:whole/>
  <dgm:extLst>
    <a:ext uri="http://schemas.microsoft.com/office/drawing/2008/diagram">
      <dsp:dataModelExt xmlns:dsp="http://schemas.microsoft.com/office/drawing/2008/diagram" xmlns="" relId="rId13"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1E2A86FB-9970-4F5F-A3E9-DAD7230C4CF3}" type="datetimeFigureOut">
              <a:rPr lang="tr-TR"/>
              <a:pPr>
                <a:defRPr/>
              </a:pPr>
              <a:t>26.3.2014</a:t>
            </a:fld>
            <a:endParaRPr lang="tr-TR"/>
          </a:p>
        </p:txBody>
      </p:sp>
      <p:sp>
        <p:nvSpPr>
          <p:cNvPr id="4" name="3 Slayt Görüntüsü Yer Tutucusu"/>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tr-TR" noProof="0"/>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noProof="0" smtClean="0"/>
              <a:t>Asıl metin stillerini düzenlemek için tıklatın</a:t>
            </a:r>
          </a:p>
          <a:p>
            <a:pPr lvl="1"/>
            <a:r>
              <a:rPr lang="tr-TR" noProof="0" smtClean="0"/>
              <a:t>İkinci düzey</a:t>
            </a:r>
          </a:p>
          <a:p>
            <a:pPr lvl="2"/>
            <a:r>
              <a:rPr lang="tr-TR" noProof="0" smtClean="0"/>
              <a:t>Üçüncü düzey</a:t>
            </a:r>
          </a:p>
          <a:p>
            <a:pPr lvl="3"/>
            <a:r>
              <a:rPr lang="tr-TR" noProof="0" smtClean="0"/>
              <a:t>Dördüncü düzey</a:t>
            </a:r>
          </a:p>
          <a:p>
            <a:pPr lvl="4"/>
            <a:r>
              <a:rPr lang="tr-TR" noProof="0" smtClean="0"/>
              <a:t>Beşinci düzey</a:t>
            </a:r>
            <a:endParaRPr lang="tr-TR" noProof="0"/>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45711044-B5BD-43B9-B1C8-A394F375D7B0}" type="slidenum">
              <a:rPr lang="tr-TR"/>
              <a:pPr>
                <a:defRPr/>
              </a:pPr>
              <a:t>‹#›</a:t>
            </a:fld>
            <a:endParaRPr lang="tr-T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2"/>
          <p:cNvSpPr>
            <a:spLocks noGrp="1" noRot="1" noChangeAspect="1" noTextEdit="1"/>
          </p:cNvSpPr>
          <p:nvPr>
            <p:ph type="sldImg"/>
          </p:nvPr>
        </p:nvSpPr>
        <p:spPr bwMode="auto">
          <a:noFill/>
          <a:ln>
            <a:solidFill>
              <a:srgbClr val="000000"/>
            </a:solidFill>
            <a:miter lim="800000"/>
            <a:headEnd/>
            <a:tailEnd/>
          </a:ln>
        </p:spPr>
      </p:sp>
      <p:sp>
        <p:nvSpPr>
          <p:cNvPr id="77826"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Rectangle 2"/>
          <p:cNvSpPr>
            <a:spLocks noGrp="1" noRot="1" noChangeAspect="1" noTextEdit="1"/>
          </p:cNvSpPr>
          <p:nvPr>
            <p:ph type="sldImg"/>
          </p:nvPr>
        </p:nvSpPr>
        <p:spPr bwMode="auto">
          <a:noFill/>
          <a:ln>
            <a:solidFill>
              <a:srgbClr val="000000"/>
            </a:solidFill>
            <a:miter lim="800000"/>
            <a:headEnd/>
            <a:tailEnd/>
          </a:ln>
        </p:spPr>
      </p:sp>
      <p:sp>
        <p:nvSpPr>
          <p:cNvPr id="98306"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2"/>
          <p:cNvSpPr>
            <a:spLocks noGrp="1" noRot="1" noChangeAspect="1" noTextEdit="1"/>
          </p:cNvSpPr>
          <p:nvPr>
            <p:ph type="sldImg"/>
          </p:nvPr>
        </p:nvSpPr>
        <p:spPr bwMode="auto">
          <a:noFill/>
          <a:ln>
            <a:solidFill>
              <a:srgbClr val="000000"/>
            </a:solidFill>
            <a:miter lim="800000"/>
            <a:headEnd/>
            <a:tailEnd/>
          </a:ln>
        </p:spPr>
      </p:sp>
      <p:sp>
        <p:nvSpPr>
          <p:cNvPr id="100354"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Rectangle 2"/>
          <p:cNvSpPr>
            <a:spLocks noGrp="1" noRot="1" noChangeAspect="1" noTextEdit="1"/>
          </p:cNvSpPr>
          <p:nvPr>
            <p:ph type="sldImg"/>
          </p:nvPr>
        </p:nvSpPr>
        <p:spPr bwMode="auto">
          <a:noFill/>
          <a:ln>
            <a:solidFill>
              <a:srgbClr val="000000"/>
            </a:solidFill>
            <a:miter lim="800000"/>
            <a:headEnd/>
            <a:tailEnd/>
          </a:ln>
        </p:spPr>
      </p:sp>
      <p:sp>
        <p:nvSpPr>
          <p:cNvPr id="102402"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Rectangle 2"/>
          <p:cNvSpPr>
            <a:spLocks noGrp="1" noRot="1" noChangeAspect="1" noTextEdit="1"/>
          </p:cNvSpPr>
          <p:nvPr>
            <p:ph type="sldImg"/>
          </p:nvPr>
        </p:nvSpPr>
        <p:spPr bwMode="auto">
          <a:noFill/>
          <a:ln>
            <a:solidFill>
              <a:srgbClr val="000000"/>
            </a:solidFill>
            <a:miter lim="800000"/>
            <a:headEnd/>
            <a:tailEnd/>
          </a:ln>
        </p:spPr>
      </p:sp>
      <p:sp>
        <p:nvSpPr>
          <p:cNvPr id="104450"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2"/>
          <p:cNvSpPr>
            <a:spLocks noGrp="1" noRot="1" noChangeAspect="1" noTextEdit="1"/>
          </p:cNvSpPr>
          <p:nvPr>
            <p:ph type="sldImg"/>
          </p:nvPr>
        </p:nvSpPr>
        <p:spPr bwMode="auto">
          <a:noFill/>
          <a:ln>
            <a:solidFill>
              <a:srgbClr val="000000"/>
            </a:solidFill>
            <a:miter lim="800000"/>
            <a:headEnd/>
            <a:tailEnd/>
          </a:ln>
        </p:spPr>
      </p:sp>
      <p:sp>
        <p:nvSpPr>
          <p:cNvPr id="106498"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Rectangle 2"/>
          <p:cNvSpPr>
            <a:spLocks noGrp="1" noRot="1" noChangeAspect="1" noTextEdit="1"/>
          </p:cNvSpPr>
          <p:nvPr>
            <p:ph type="sldImg"/>
          </p:nvPr>
        </p:nvSpPr>
        <p:spPr bwMode="auto">
          <a:noFill/>
          <a:ln>
            <a:solidFill>
              <a:srgbClr val="000000"/>
            </a:solidFill>
            <a:miter lim="800000"/>
            <a:headEnd/>
            <a:tailEnd/>
          </a:ln>
        </p:spPr>
      </p:sp>
      <p:sp>
        <p:nvSpPr>
          <p:cNvPr id="108546"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Rectangle 2"/>
          <p:cNvSpPr>
            <a:spLocks noGrp="1" noRot="1" noChangeAspect="1" noTextEdit="1"/>
          </p:cNvSpPr>
          <p:nvPr>
            <p:ph type="sldImg"/>
          </p:nvPr>
        </p:nvSpPr>
        <p:spPr bwMode="auto">
          <a:noFill/>
          <a:ln>
            <a:solidFill>
              <a:srgbClr val="000000"/>
            </a:solidFill>
            <a:miter lim="800000"/>
            <a:headEnd/>
            <a:tailEnd/>
          </a:ln>
        </p:spPr>
      </p:sp>
      <p:sp>
        <p:nvSpPr>
          <p:cNvPr id="110594"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1 Slayt Görüntüsü Yer Tutucusu"/>
          <p:cNvSpPr>
            <a:spLocks noGrp="1" noRot="1" noChangeAspect="1"/>
          </p:cNvSpPr>
          <p:nvPr>
            <p:ph type="sldImg"/>
          </p:nvPr>
        </p:nvSpPr>
        <p:spPr bwMode="auto">
          <a:noFill/>
          <a:ln>
            <a:solidFill>
              <a:srgbClr val="000000"/>
            </a:solidFill>
            <a:miter lim="800000"/>
            <a:headEnd/>
            <a:tailEnd/>
          </a:ln>
        </p:spPr>
      </p:sp>
      <p:sp>
        <p:nvSpPr>
          <p:cNvPr id="112642" name="2 Not Yer Tutucusu"/>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95235" name="3 Slayt Numarası Yer Tutucusu"/>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BB96F35-7E5B-46E0-9080-2D646735A407}" type="slidenum">
              <a:rPr lang="tr-TR">
                <a:cs typeface="Arial" charset="0"/>
              </a:rPr>
              <a:pPr fontAlgn="base">
                <a:spcBef>
                  <a:spcPct val="0"/>
                </a:spcBef>
                <a:spcAft>
                  <a:spcPct val="0"/>
                </a:spcAft>
                <a:defRPr/>
              </a:pPr>
              <a:t>17</a:t>
            </a:fld>
            <a:endParaRPr lang="tr-TR">
              <a:cs typeface="Arial"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1 Slayt Görüntüsü Yer Tutucusu"/>
          <p:cNvSpPr>
            <a:spLocks noGrp="1" noRot="1" noChangeAspect="1"/>
          </p:cNvSpPr>
          <p:nvPr>
            <p:ph type="sldImg"/>
          </p:nvPr>
        </p:nvSpPr>
        <p:spPr bwMode="auto">
          <a:noFill/>
          <a:ln>
            <a:solidFill>
              <a:srgbClr val="000000"/>
            </a:solidFill>
            <a:miter lim="800000"/>
            <a:headEnd/>
            <a:tailEnd/>
          </a:ln>
        </p:spPr>
      </p:sp>
      <p:sp>
        <p:nvSpPr>
          <p:cNvPr id="114690" name="2 Not Yer Tutucusu"/>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97283" name="3 Slayt Numarası Yer Tutucusu"/>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4C5FDAF-5A7F-49E4-BC0B-F2F7D7E791CB}" type="slidenum">
              <a:rPr lang="tr-TR">
                <a:cs typeface="Arial" charset="0"/>
              </a:rPr>
              <a:pPr fontAlgn="base">
                <a:spcBef>
                  <a:spcPct val="0"/>
                </a:spcBef>
                <a:spcAft>
                  <a:spcPct val="0"/>
                </a:spcAft>
                <a:defRPr/>
              </a:pPr>
              <a:t>18</a:t>
            </a:fld>
            <a:endParaRPr lang="tr-TR">
              <a:cs typeface="Arial"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Rectangle 2"/>
          <p:cNvSpPr>
            <a:spLocks noGrp="1" noRot="1" noChangeAspect="1" noTextEdit="1"/>
          </p:cNvSpPr>
          <p:nvPr>
            <p:ph type="sldImg"/>
          </p:nvPr>
        </p:nvSpPr>
        <p:spPr bwMode="auto">
          <a:noFill/>
          <a:ln>
            <a:solidFill>
              <a:srgbClr val="000000"/>
            </a:solidFill>
            <a:miter lim="800000"/>
            <a:headEnd/>
            <a:tailEnd/>
          </a:ln>
        </p:spPr>
      </p:sp>
      <p:sp>
        <p:nvSpPr>
          <p:cNvPr id="116738"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2"/>
          <p:cNvSpPr>
            <a:spLocks noGrp="1" noRot="1" noChangeAspect="1" noTextEdit="1"/>
          </p:cNvSpPr>
          <p:nvPr>
            <p:ph type="sldImg"/>
          </p:nvPr>
        </p:nvSpPr>
        <p:spPr bwMode="auto">
          <a:noFill/>
          <a:ln>
            <a:solidFill>
              <a:srgbClr val="000000"/>
            </a:solidFill>
            <a:miter lim="800000"/>
            <a:headEnd/>
            <a:tailEnd/>
          </a:ln>
        </p:spPr>
      </p:sp>
      <p:sp>
        <p:nvSpPr>
          <p:cNvPr id="79874"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Rectangle 2"/>
          <p:cNvSpPr>
            <a:spLocks noGrp="1" noRot="1" noChangeAspect="1" noTextEdit="1"/>
          </p:cNvSpPr>
          <p:nvPr>
            <p:ph type="sldImg"/>
          </p:nvPr>
        </p:nvSpPr>
        <p:spPr bwMode="auto">
          <a:noFill/>
          <a:ln>
            <a:solidFill>
              <a:srgbClr val="000000"/>
            </a:solidFill>
            <a:miter lim="800000"/>
            <a:headEnd/>
            <a:tailEnd/>
          </a:ln>
        </p:spPr>
      </p:sp>
      <p:sp>
        <p:nvSpPr>
          <p:cNvPr id="118786"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Rectangle 2"/>
          <p:cNvSpPr>
            <a:spLocks noGrp="1" noRot="1" noChangeAspect="1" noTextEdit="1"/>
          </p:cNvSpPr>
          <p:nvPr>
            <p:ph type="sldImg"/>
          </p:nvPr>
        </p:nvSpPr>
        <p:spPr bwMode="auto">
          <a:noFill/>
          <a:ln>
            <a:solidFill>
              <a:srgbClr val="000000"/>
            </a:solidFill>
            <a:miter lim="800000"/>
            <a:headEnd/>
            <a:tailEnd/>
          </a:ln>
        </p:spPr>
      </p:sp>
      <p:sp>
        <p:nvSpPr>
          <p:cNvPr id="120834"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Rectangle 2"/>
          <p:cNvSpPr>
            <a:spLocks noGrp="1" noRot="1" noChangeAspect="1" noTextEdit="1"/>
          </p:cNvSpPr>
          <p:nvPr>
            <p:ph type="sldImg"/>
          </p:nvPr>
        </p:nvSpPr>
        <p:spPr bwMode="auto">
          <a:noFill/>
          <a:ln>
            <a:solidFill>
              <a:srgbClr val="000000"/>
            </a:solidFill>
            <a:miter lim="800000"/>
            <a:headEnd/>
            <a:tailEnd/>
          </a:ln>
        </p:spPr>
      </p:sp>
      <p:sp>
        <p:nvSpPr>
          <p:cNvPr id="122882"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Rectangle 2"/>
          <p:cNvSpPr>
            <a:spLocks noGrp="1" noRot="1" noChangeAspect="1" noTextEdit="1"/>
          </p:cNvSpPr>
          <p:nvPr>
            <p:ph type="sldImg"/>
          </p:nvPr>
        </p:nvSpPr>
        <p:spPr bwMode="auto">
          <a:noFill/>
          <a:ln>
            <a:solidFill>
              <a:srgbClr val="000000"/>
            </a:solidFill>
            <a:miter lim="800000"/>
            <a:headEnd/>
            <a:tailEnd/>
          </a:ln>
        </p:spPr>
      </p:sp>
      <p:sp>
        <p:nvSpPr>
          <p:cNvPr id="124930"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Rectangle 2"/>
          <p:cNvSpPr>
            <a:spLocks noGrp="1" noRot="1" noChangeAspect="1" noTextEdit="1"/>
          </p:cNvSpPr>
          <p:nvPr>
            <p:ph type="sldImg"/>
          </p:nvPr>
        </p:nvSpPr>
        <p:spPr bwMode="auto">
          <a:noFill/>
          <a:ln>
            <a:solidFill>
              <a:srgbClr val="000000"/>
            </a:solidFill>
            <a:miter lim="800000"/>
            <a:headEnd/>
            <a:tailEnd/>
          </a:ln>
        </p:spPr>
      </p:sp>
      <p:sp>
        <p:nvSpPr>
          <p:cNvPr id="126978"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5" name="Rectangle 2"/>
          <p:cNvSpPr>
            <a:spLocks noGrp="1" noRot="1" noChangeAspect="1" noTextEdit="1"/>
          </p:cNvSpPr>
          <p:nvPr>
            <p:ph type="sldImg"/>
          </p:nvPr>
        </p:nvSpPr>
        <p:spPr bwMode="auto">
          <a:noFill/>
          <a:ln>
            <a:solidFill>
              <a:srgbClr val="000000"/>
            </a:solidFill>
            <a:miter lim="800000"/>
            <a:headEnd/>
            <a:tailEnd/>
          </a:ln>
        </p:spPr>
      </p:sp>
      <p:sp>
        <p:nvSpPr>
          <p:cNvPr id="129026"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Rectangle 2"/>
          <p:cNvSpPr>
            <a:spLocks noGrp="1" noRot="1" noChangeAspect="1" noTextEdit="1"/>
          </p:cNvSpPr>
          <p:nvPr>
            <p:ph type="sldImg"/>
          </p:nvPr>
        </p:nvSpPr>
        <p:spPr bwMode="auto">
          <a:noFill/>
          <a:ln>
            <a:solidFill>
              <a:srgbClr val="000000"/>
            </a:solidFill>
            <a:miter lim="800000"/>
            <a:headEnd/>
            <a:tailEnd/>
          </a:ln>
        </p:spPr>
      </p:sp>
      <p:sp>
        <p:nvSpPr>
          <p:cNvPr id="131074"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1" name="Rectangle 2"/>
          <p:cNvSpPr>
            <a:spLocks noGrp="1" noRot="1" noChangeAspect="1" noTextEdit="1"/>
          </p:cNvSpPr>
          <p:nvPr>
            <p:ph type="sldImg"/>
          </p:nvPr>
        </p:nvSpPr>
        <p:spPr bwMode="auto">
          <a:noFill/>
          <a:ln>
            <a:solidFill>
              <a:srgbClr val="000000"/>
            </a:solidFill>
            <a:miter lim="800000"/>
            <a:headEnd/>
            <a:tailEnd/>
          </a:ln>
        </p:spPr>
      </p:sp>
      <p:sp>
        <p:nvSpPr>
          <p:cNvPr id="133122"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9" name="Rectangle 2"/>
          <p:cNvSpPr>
            <a:spLocks noGrp="1" noRot="1" noChangeAspect="1" noTextEdit="1"/>
          </p:cNvSpPr>
          <p:nvPr>
            <p:ph type="sldImg"/>
          </p:nvPr>
        </p:nvSpPr>
        <p:spPr bwMode="auto">
          <a:noFill/>
          <a:ln>
            <a:solidFill>
              <a:srgbClr val="000000"/>
            </a:solidFill>
            <a:miter lim="800000"/>
            <a:headEnd/>
            <a:tailEnd/>
          </a:ln>
        </p:spPr>
      </p:sp>
      <p:sp>
        <p:nvSpPr>
          <p:cNvPr id="135170"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7" name="Rectangle 2"/>
          <p:cNvSpPr>
            <a:spLocks noGrp="1" noRot="1" noChangeAspect="1" noTextEdit="1"/>
          </p:cNvSpPr>
          <p:nvPr>
            <p:ph type="sldImg"/>
          </p:nvPr>
        </p:nvSpPr>
        <p:spPr bwMode="auto">
          <a:noFill/>
          <a:ln>
            <a:solidFill>
              <a:srgbClr val="000000"/>
            </a:solidFill>
            <a:miter lim="800000"/>
            <a:headEnd/>
            <a:tailEnd/>
          </a:ln>
        </p:spPr>
      </p:sp>
      <p:sp>
        <p:nvSpPr>
          <p:cNvPr id="137218"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2"/>
          <p:cNvSpPr>
            <a:spLocks noGrp="1" noRot="1" noChangeAspect="1" noTextEdit="1"/>
          </p:cNvSpPr>
          <p:nvPr>
            <p:ph type="sldImg"/>
          </p:nvPr>
        </p:nvSpPr>
        <p:spPr bwMode="auto">
          <a:noFill/>
          <a:ln>
            <a:solidFill>
              <a:srgbClr val="000000"/>
            </a:solidFill>
            <a:miter lim="800000"/>
            <a:headEnd/>
            <a:tailEnd/>
          </a:ln>
        </p:spPr>
      </p:sp>
      <p:sp>
        <p:nvSpPr>
          <p:cNvPr id="81922"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5" name="Rectangle 2"/>
          <p:cNvSpPr>
            <a:spLocks noGrp="1" noRot="1" noChangeAspect="1" noTextEdit="1"/>
          </p:cNvSpPr>
          <p:nvPr>
            <p:ph type="sldImg"/>
          </p:nvPr>
        </p:nvSpPr>
        <p:spPr bwMode="auto">
          <a:noFill/>
          <a:ln>
            <a:solidFill>
              <a:srgbClr val="000000"/>
            </a:solidFill>
            <a:miter lim="800000"/>
            <a:headEnd/>
            <a:tailEnd/>
          </a:ln>
        </p:spPr>
      </p:sp>
      <p:sp>
        <p:nvSpPr>
          <p:cNvPr id="139266"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1" name="Rectangle 2"/>
          <p:cNvSpPr>
            <a:spLocks noGrp="1" noRot="1" noChangeAspect="1" noTextEdit="1"/>
          </p:cNvSpPr>
          <p:nvPr>
            <p:ph type="sldImg"/>
          </p:nvPr>
        </p:nvSpPr>
        <p:spPr bwMode="auto">
          <a:noFill/>
          <a:ln>
            <a:solidFill>
              <a:srgbClr val="000000"/>
            </a:solidFill>
            <a:miter lim="800000"/>
            <a:headEnd/>
            <a:tailEnd/>
          </a:ln>
        </p:spPr>
      </p:sp>
      <p:sp>
        <p:nvSpPr>
          <p:cNvPr id="143362"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2"/>
          <p:cNvSpPr>
            <a:spLocks noGrp="1" noRot="1" noChangeAspect="1" noTextEdit="1"/>
          </p:cNvSpPr>
          <p:nvPr>
            <p:ph type="sldImg"/>
          </p:nvPr>
        </p:nvSpPr>
        <p:spPr bwMode="auto">
          <a:noFill/>
          <a:ln>
            <a:solidFill>
              <a:srgbClr val="000000"/>
            </a:solidFill>
            <a:miter lim="800000"/>
            <a:headEnd/>
            <a:tailEnd/>
          </a:ln>
        </p:spPr>
      </p:sp>
      <p:sp>
        <p:nvSpPr>
          <p:cNvPr id="86018"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2"/>
          <p:cNvSpPr>
            <a:spLocks noGrp="1" noRot="1" noChangeAspect="1" noTextEdit="1"/>
          </p:cNvSpPr>
          <p:nvPr>
            <p:ph type="sldImg"/>
          </p:nvPr>
        </p:nvSpPr>
        <p:spPr bwMode="auto">
          <a:noFill/>
          <a:ln>
            <a:solidFill>
              <a:srgbClr val="000000"/>
            </a:solidFill>
            <a:miter lim="800000"/>
            <a:headEnd/>
            <a:tailEnd/>
          </a:ln>
        </p:spPr>
      </p:sp>
      <p:sp>
        <p:nvSpPr>
          <p:cNvPr id="88066"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2"/>
          <p:cNvSpPr>
            <a:spLocks noGrp="1" noRot="1" noChangeAspect="1" noTextEdit="1"/>
          </p:cNvSpPr>
          <p:nvPr>
            <p:ph type="sldImg"/>
          </p:nvPr>
        </p:nvSpPr>
        <p:spPr bwMode="auto">
          <a:noFill/>
          <a:ln>
            <a:solidFill>
              <a:srgbClr val="000000"/>
            </a:solidFill>
            <a:miter lim="800000"/>
            <a:headEnd/>
            <a:tailEnd/>
          </a:ln>
        </p:spPr>
      </p:sp>
      <p:sp>
        <p:nvSpPr>
          <p:cNvPr id="90114"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Rectangle 2"/>
          <p:cNvSpPr>
            <a:spLocks noGrp="1" noRot="1" noChangeAspect="1" noTextEdit="1"/>
          </p:cNvSpPr>
          <p:nvPr>
            <p:ph type="sldImg"/>
          </p:nvPr>
        </p:nvSpPr>
        <p:spPr bwMode="auto">
          <a:noFill/>
          <a:ln>
            <a:solidFill>
              <a:srgbClr val="000000"/>
            </a:solidFill>
            <a:miter lim="800000"/>
            <a:headEnd/>
            <a:tailEnd/>
          </a:ln>
        </p:spPr>
      </p:sp>
      <p:sp>
        <p:nvSpPr>
          <p:cNvPr id="92162"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2"/>
          <p:cNvSpPr>
            <a:spLocks noGrp="1" noRot="1" noChangeAspect="1" noTextEdit="1"/>
          </p:cNvSpPr>
          <p:nvPr>
            <p:ph type="sldImg"/>
          </p:nvPr>
        </p:nvSpPr>
        <p:spPr bwMode="auto">
          <a:noFill/>
          <a:ln>
            <a:solidFill>
              <a:srgbClr val="000000"/>
            </a:solidFill>
            <a:miter lim="800000"/>
            <a:headEnd/>
            <a:tailEnd/>
          </a:ln>
        </p:spPr>
      </p:sp>
      <p:sp>
        <p:nvSpPr>
          <p:cNvPr id="94210"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Rectangle 2"/>
          <p:cNvSpPr>
            <a:spLocks noGrp="1" noRot="1" noChangeAspect="1" noTextEdit="1"/>
          </p:cNvSpPr>
          <p:nvPr>
            <p:ph type="sldImg"/>
          </p:nvPr>
        </p:nvSpPr>
        <p:spPr bwMode="auto">
          <a:noFill/>
          <a:ln>
            <a:solidFill>
              <a:srgbClr val="000000"/>
            </a:solidFill>
            <a:miter lim="800000"/>
            <a:headEnd/>
            <a:tailEnd/>
          </a:ln>
        </p:spPr>
      </p:sp>
      <p:sp>
        <p:nvSpPr>
          <p:cNvPr id="96258"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hemeOverride" Target="../theme/themeOverride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hemeOverride" Target="../theme/themeOverride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hemeOverride" Target="../theme/themeOverride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hemeOverride" Target="../theme/themeOverride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1597821"/>
            <a:ext cx="7772400" cy="1102519"/>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lvl1pPr>
              <a:defRPr/>
            </a:lvl1pPr>
          </a:lstStyle>
          <a:p>
            <a:pPr>
              <a:defRPr/>
            </a:pPr>
            <a:fld id="{4F1E6FC8-A504-4038-8636-AD4CFED0FA24}" type="datetimeFigureOut">
              <a:rPr lang="tr-TR"/>
              <a:pPr>
                <a:defRPr/>
              </a:pPr>
              <a:t>26.3.2014</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ED75D7CA-8677-419B-8D35-FD456EC5295D}" type="slidenum">
              <a:rPr lang="tr-TR"/>
              <a:pPr>
                <a:defRPr/>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pPr>
              <a:defRPr/>
            </a:pPr>
            <a:fld id="{C71687A2-7DEF-47C6-ACAC-2681723F7E97}" type="datetimeFigureOut">
              <a:rPr lang="tr-TR"/>
              <a:pPr>
                <a:defRPr/>
              </a:pPr>
              <a:t>26.3.2014</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84843C02-DE43-45E7-A52A-196BE52F8955}" type="slidenum">
              <a:rPr lang="tr-TR"/>
              <a:pPr>
                <a:defRPr/>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05980"/>
            <a:ext cx="2057400" cy="4388644"/>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05980"/>
            <a:ext cx="6019800" cy="4388644"/>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pPr>
              <a:defRPr/>
            </a:pPr>
            <a:fld id="{779528B6-458F-496F-8314-4644A0B99A70}" type="datetimeFigureOut">
              <a:rPr lang="tr-TR"/>
              <a:pPr>
                <a:defRPr/>
              </a:pPr>
              <a:t>26.3.2014</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D367D114-3809-4FFF-9402-255C455BD4EB}" type="slidenum">
              <a:rPr lang="tr-TR"/>
              <a:pPr>
                <a:defRPr/>
              </a:pPr>
              <a:t>‹#›</a:t>
            </a:fld>
            <a:endParaRPr lang="tr-T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Ref idx="1002">
        <a:schemeClr val="bg2"/>
      </p:bgRef>
    </p:bg>
    <p:spTree>
      <p:nvGrpSpPr>
        <p:cNvPr id="1" name=""/>
        <p:cNvGrpSpPr/>
        <p:nvPr/>
      </p:nvGrpSpPr>
      <p:grpSpPr>
        <a:xfrm>
          <a:off x="0" y="0"/>
          <a:ext cx="0" cy="0"/>
          <a:chOff x="0" y="0"/>
          <a:chExt cx="0" cy="0"/>
        </a:xfrm>
      </p:grpSpPr>
      <p:sp>
        <p:nvSpPr>
          <p:cNvPr id="4" name="6 Serbest Form"/>
          <p:cNvSpPr>
            <a:spLocks/>
          </p:cNvSpPr>
          <p:nvPr/>
        </p:nvSpPr>
        <p:spPr bwMode="auto">
          <a:xfrm>
            <a:off x="0" y="3563938"/>
            <a:ext cx="9144000" cy="1584325"/>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a:lstStyle/>
          <a:p>
            <a:pPr fontAlgn="auto">
              <a:spcBef>
                <a:spcPts val="0"/>
              </a:spcBef>
              <a:spcAft>
                <a:spcPts val="0"/>
              </a:spcAft>
              <a:defRPr/>
            </a:pPr>
            <a:endParaRPr lang="en-US">
              <a:latin typeface="+mn-lt"/>
              <a:cs typeface="+mn-cs"/>
            </a:endParaRPr>
          </a:p>
        </p:txBody>
      </p:sp>
      <p:sp>
        <p:nvSpPr>
          <p:cNvPr id="5" name="7 Serbest Form"/>
          <p:cNvSpPr>
            <a:spLocks/>
          </p:cNvSpPr>
          <p:nvPr/>
        </p:nvSpPr>
        <p:spPr bwMode="auto">
          <a:xfrm>
            <a:off x="6105525" y="0"/>
            <a:ext cx="3038475" cy="51435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a:lstStyle/>
          <a:p>
            <a:pPr fontAlgn="auto">
              <a:spcBef>
                <a:spcPts val="0"/>
              </a:spcBef>
              <a:spcAft>
                <a:spcPts val="0"/>
              </a:spcAft>
              <a:defRPr/>
            </a:pPr>
            <a:endParaRPr lang="en-US">
              <a:latin typeface="+mn-lt"/>
              <a:cs typeface="+mn-cs"/>
            </a:endParaRPr>
          </a:p>
        </p:txBody>
      </p:sp>
      <p:sp>
        <p:nvSpPr>
          <p:cNvPr id="9" name="8 Başlık"/>
          <p:cNvSpPr>
            <a:spLocks noGrp="1"/>
          </p:cNvSpPr>
          <p:nvPr>
            <p:ph type="ctrTitle"/>
          </p:nvPr>
        </p:nvSpPr>
        <p:spPr>
          <a:xfrm>
            <a:off x="429064" y="2503170"/>
            <a:ext cx="6480048" cy="1725930"/>
          </a:xfrm>
        </p:spPr>
        <p:txBody>
          <a:bodyPr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lang="tr-TR" smtClean="0"/>
              <a:t>Asıl başlık stili için tıklatın</a:t>
            </a:r>
            <a:endParaRPr lang="en-US"/>
          </a:p>
        </p:txBody>
      </p:sp>
      <p:sp>
        <p:nvSpPr>
          <p:cNvPr id="17" name="16 Alt Başlık"/>
          <p:cNvSpPr>
            <a:spLocks noGrp="1"/>
          </p:cNvSpPr>
          <p:nvPr>
            <p:ph type="subTitle" idx="1"/>
          </p:nvPr>
        </p:nvSpPr>
        <p:spPr>
          <a:xfrm>
            <a:off x="433050" y="1158609"/>
            <a:ext cx="6480048" cy="131445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tr-TR" smtClean="0"/>
              <a:t>Asıl alt başlık stilini düzenlemek için tıklatın</a:t>
            </a:r>
            <a:endParaRPr lang="en-US"/>
          </a:p>
        </p:txBody>
      </p:sp>
      <p:sp>
        <p:nvSpPr>
          <p:cNvPr id="6" name="29 Veri Yer Tutucusu"/>
          <p:cNvSpPr>
            <a:spLocks noGrp="1"/>
          </p:cNvSpPr>
          <p:nvPr>
            <p:ph type="dt" sz="half" idx="10"/>
          </p:nvPr>
        </p:nvSpPr>
        <p:spPr/>
        <p:txBody>
          <a:bodyPr/>
          <a:lstStyle>
            <a:lvl1pPr>
              <a:defRPr/>
            </a:lvl1pPr>
          </a:lstStyle>
          <a:p>
            <a:pPr>
              <a:defRPr/>
            </a:pPr>
            <a:fld id="{49489CD1-64A1-4773-AEB9-A491B45F4541}" type="datetimeFigureOut">
              <a:rPr lang="tr-TR"/>
              <a:pPr>
                <a:defRPr/>
              </a:pPr>
              <a:t>26.3.2014</a:t>
            </a:fld>
            <a:endParaRPr lang="tr-TR"/>
          </a:p>
        </p:txBody>
      </p:sp>
      <p:sp>
        <p:nvSpPr>
          <p:cNvPr id="7" name="18 Altbilgi Yer Tutucusu"/>
          <p:cNvSpPr>
            <a:spLocks noGrp="1"/>
          </p:cNvSpPr>
          <p:nvPr>
            <p:ph type="ftr" sz="quarter" idx="11"/>
          </p:nvPr>
        </p:nvSpPr>
        <p:spPr/>
        <p:txBody>
          <a:bodyPr/>
          <a:lstStyle>
            <a:lvl1pPr>
              <a:defRPr/>
            </a:lvl1pPr>
          </a:lstStyle>
          <a:p>
            <a:pPr>
              <a:defRPr/>
            </a:pPr>
            <a:endParaRPr lang="tr-TR"/>
          </a:p>
        </p:txBody>
      </p:sp>
      <p:sp>
        <p:nvSpPr>
          <p:cNvPr id="8" name="26 Slayt Numarası Yer Tutucusu"/>
          <p:cNvSpPr>
            <a:spLocks noGrp="1"/>
          </p:cNvSpPr>
          <p:nvPr>
            <p:ph type="sldNum" sz="quarter" idx="12"/>
          </p:nvPr>
        </p:nvSpPr>
        <p:spPr/>
        <p:txBody>
          <a:bodyPr/>
          <a:lstStyle>
            <a:lvl1pPr>
              <a:defRPr/>
            </a:lvl1pPr>
          </a:lstStyle>
          <a:p>
            <a:pPr>
              <a:defRPr/>
            </a:pPr>
            <a:fld id="{0D7A649F-89C9-4965-A46A-38DFBDFD2C19}" type="slidenum">
              <a:rPr lang="tr-TR"/>
              <a:pPr>
                <a:defRPr/>
              </a:pPr>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lgn="l">
              <a:defRPr/>
            </a:lvl1pPr>
          </a:lstStyle>
          <a:p>
            <a:r>
              <a:rPr lang="tr-TR" smtClean="0"/>
              <a:t>Asıl başlık stili için tıklatın</a:t>
            </a:r>
            <a:endParaRPr lang="en-US"/>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9 Veri Yer Tutucusu"/>
          <p:cNvSpPr>
            <a:spLocks noGrp="1"/>
          </p:cNvSpPr>
          <p:nvPr>
            <p:ph type="dt" sz="half" idx="10"/>
          </p:nvPr>
        </p:nvSpPr>
        <p:spPr/>
        <p:txBody>
          <a:bodyPr/>
          <a:lstStyle>
            <a:lvl1pPr>
              <a:defRPr/>
            </a:lvl1pPr>
          </a:lstStyle>
          <a:p>
            <a:pPr>
              <a:defRPr/>
            </a:pPr>
            <a:fld id="{6FF23539-AD9D-4B5C-975F-ECD1522FB49F}" type="datetimeFigureOut">
              <a:rPr lang="tr-TR"/>
              <a:pPr>
                <a:defRPr/>
              </a:pPr>
              <a:t>26.3.2014</a:t>
            </a:fld>
            <a:endParaRPr lang="tr-TR"/>
          </a:p>
        </p:txBody>
      </p:sp>
      <p:sp>
        <p:nvSpPr>
          <p:cNvPr id="5" name="21 Altbilgi Yer Tutucusu"/>
          <p:cNvSpPr>
            <a:spLocks noGrp="1"/>
          </p:cNvSpPr>
          <p:nvPr>
            <p:ph type="ftr" sz="quarter" idx="11"/>
          </p:nvPr>
        </p:nvSpPr>
        <p:spPr/>
        <p:txBody>
          <a:bodyPr/>
          <a:lstStyle>
            <a:lvl1pPr>
              <a:defRPr/>
            </a:lvl1pPr>
          </a:lstStyle>
          <a:p>
            <a:pPr>
              <a:defRPr/>
            </a:pPr>
            <a:endParaRPr lang="tr-TR"/>
          </a:p>
        </p:txBody>
      </p:sp>
      <p:sp>
        <p:nvSpPr>
          <p:cNvPr id="6" name="17 Slayt Numarası Yer Tutucusu"/>
          <p:cNvSpPr>
            <a:spLocks noGrp="1"/>
          </p:cNvSpPr>
          <p:nvPr>
            <p:ph type="sldNum" sz="quarter" idx="12"/>
          </p:nvPr>
        </p:nvSpPr>
        <p:spPr/>
        <p:txBody>
          <a:bodyPr/>
          <a:lstStyle>
            <a:lvl1pPr>
              <a:defRPr/>
            </a:lvl1pPr>
          </a:lstStyle>
          <a:p>
            <a:pPr>
              <a:defRPr/>
            </a:pPr>
            <a:fld id="{BFBD0961-59CE-42B3-A272-2347E65D802A}" type="slidenum">
              <a:rPr lang="tr-TR"/>
              <a:pPr>
                <a:defRPr/>
              </a:pPr>
              <a:t>‹#›</a:t>
            </a:fld>
            <a:endParaRPr lang="tr-T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Ref idx="1002">
        <a:schemeClr val="bg2"/>
      </p:bgRef>
    </p:bg>
    <p:spTree>
      <p:nvGrpSpPr>
        <p:cNvPr id="1" name=""/>
        <p:cNvGrpSpPr/>
        <p:nvPr/>
      </p:nvGrpSpPr>
      <p:grpSpPr>
        <a:xfrm>
          <a:off x="0" y="0"/>
          <a:ext cx="0" cy="0"/>
          <a:chOff x="0" y="0"/>
          <a:chExt cx="0" cy="0"/>
        </a:xfrm>
      </p:grpSpPr>
      <p:sp>
        <p:nvSpPr>
          <p:cNvPr id="4" name="6 Serbest Form"/>
          <p:cNvSpPr>
            <a:spLocks/>
          </p:cNvSpPr>
          <p:nvPr/>
        </p:nvSpPr>
        <p:spPr bwMode="auto">
          <a:xfrm>
            <a:off x="0" y="3563938"/>
            <a:ext cx="9144000" cy="1584325"/>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a:lstStyle/>
          <a:p>
            <a:pPr fontAlgn="auto">
              <a:spcBef>
                <a:spcPts val="0"/>
              </a:spcBef>
              <a:spcAft>
                <a:spcPts val="0"/>
              </a:spcAft>
              <a:defRPr/>
            </a:pPr>
            <a:endParaRPr lang="en-US">
              <a:latin typeface="+mn-lt"/>
              <a:cs typeface="+mn-cs"/>
            </a:endParaRPr>
          </a:p>
        </p:txBody>
      </p:sp>
      <p:sp>
        <p:nvSpPr>
          <p:cNvPr id="5" name="8 Serbest Form"/>
          <p:cNvSpPr>
            <a:spLocks/>
          </p:cNvSpPr>
          <p:nvPr/>
        </p:nvSpPr>
        <p:spPr bwMode="auto">
          <a:xfrm>
            <a:off x="6105525" y="0"/>
            <a:ext cx="3038475" cy="51435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a:lstStyle/>
          <a:p>
            <a:pPr fontAlgn="auto">
              <a:spcBef>
                <a:spcPts val="0"/>
              </a:spcBef>
              <a:spcAft>
                <a:spcPts val="0"/>
              </a:spcAft>
              <a:defRPr/>
            </a:pPr>
            <a:endParaRPr lang="en-US">
              <a:latin typeface="+mn-lt"/>
              <a:cs typeface="+mn-cs"/>
            </a:endParaRPr>
          </a:p>
        </p:txBody>
      </p:sp>
      <p:sp>
        <p:nvSpPr>
          <p:cNvPr id="2" name="1 Başlık"/>
          <p:cNvSpPr>
            <a:spLocks noGrp="1"/>
          </p:cNvSpPr>
          <p:nvPr>
            <p:ph type="title"/>
          </p:nvPr>
        </p:nvSpPr>
        <p:spPr>
          <a:xfrm>
            <a:off x="685800" y="2687878"/>
            <a:ext cx="6629400" cy="1369772"/>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lang="tr-TR" smtClean="0"/>
              <a:t>Asıl başlık stili için tıklatın</a:t>
            </a:r>
            <a:endParaRPr lang="en-US"/>
          </a:p>
        </p:txBody>
      </p:sp>
      <p:sp>
        <p:nvSpPr>
          <p:cNvPr id="3" name="2 Metin Yer Tutucusu"/>
          <p:cNvSpPr>
            <a:spLocks noGrp="1"/>
          </p:cNvSpPr>
          <p:nvPr>
            <p:ph type="body" idx="1"/>
          </p:nvPr>
        </p:nvSpPr>
        <p:spPr>
          <a:xfrm>
            <a:off x="685800" y="1864350"/>
            <a:ext cx="6629400" cy="800016"/>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tr-TR" smtClean="0"/>
              <a:t>Asıl metin stillerini düzenlemek için tıklatın</a:t>
            </a:r>
          </a:p>
        </p:txBody>
      </p:sp>
      <p:sp>
        <p:nvSpPr>
          <p:cNvPr id="6" name="3 Veri Yer Tutucusu"/>
          <p:cNvSpPr>
            <a:spLocks noGrp="1"/>
          </p:cNvSpPr>
          <p:nvPr>
            <p:ph type="dt" sz="half" idx="10"/>
          </p:nvPr>
        </p:nvSpPr>
        <p:spPr/>
        <p:txBody>
          <a:bodyPr/>
          <a:lstStyle>
            <a:lvl1pPr>
              <a:defRPr/>
            </a:lvl1pPr>
          </a:lstStyle>
          <a:p>
            <a:pPr>
              <a:defRPr/>
            </a:pPr>
            <a:fld id="{E9EC7A01-FCDB-42FE-BA3C-A5FABDE3E0C4}" type="datetimeFigureOut">
              <a:rPr lang="tr-TR"/>
              <a:pPr>
                <a:defRPr/>
              </a:pPr>
              <a:t>26.3.2014</a:t>
            </a:fld>
            <a:endParaRPr lang="tr-TR"/>
          </a:p>
        </p:txBody>
      </p:sp>
      <p:sp>
        <p:nvSpPr>
          <p:cNvPr id="7" name="4 Altbilgi Yer Tutucusu"/>
          <p:cNvSpPr>
            <a:spLocks noGrp="1"/>
          </p:cNvSpPr>
          <p:nvPr>
            <p:ph type="ftr" sz="quarter" idx="11"/>
          </p:nvPr>
        </p:nvSpPr>
        <p:spPr/>
        <p:txBody>
          <a:bodyPr/>
          <a:lstStyle>
            <a:lvl1pPr>
              <a:defRPr/>
            </a:lvl1pPr>
          </a:lstStyle>
          <a:p>
            <a:pPr>
              <a:defRPr/>
            </a:pPr>
            <a:endParaRPr lang="tr-TR"/>
          </a:p>
        </p:txBody>
      </p:sp>
      <p:sp>
        <p:nvSpPr>
          <p:cNvPr id="8" name="5 Slayt Numarası Yer Tutucusu"/>
          <p:cNvSpPr>
            <a:spLocks noGrp="1"/>
          </p:cNvSpPr>
          <p:nvPr>
            <p:ph type="sldNum" sz="quarter" idx="12"/>
          </p:nvPr>
        </p:nvSpPr>
        <p:spPr/>
        <p:txBody>
          <a:bodyPr/>
          <a:lstStyle>
            <a:lvl1pPr>
              <a:defRPr/>
            </a:lvl1pPr>
          </a:lstStyle>
          <a:p>
            <a:pPr>
              <a:defRPr/>
            </a:pPr>
            <a:fld id="{12B830D1-4808-43AD-98C5-7D284009AA5B}" type="slidenum">
              <a:rPr lang="tr-TR"/>
              <a:pPr>
                <a:defRPr/>
              </a:pPr>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05979"/>
            <a:ext cx="7467600" cy="857250"/>
          </a:xfrm>
        </p:spPr>
        <p:txBody>
          <a:bodyPr/>
          <a:lstStyle/>
          <a:p>
            <a:r>
              <a:rPr lang="tr-TR" smtClean="0"/>
              <a:t>Asıl başlık stili için tıklatın</a:t>
            </a:r>
            <a:endParaRPr lang="en-US"/>
          </a:p>
        </p:txBody>
      </p:sp>
      <p:sp>
        <p:nvSpPr>
          <p:cNvPr id="3" name="2 İçerik Yer Tutucusu"/>
          <p:cNvSpPr>
            <a:spLocks noGrp="1"/>
          </p:cNvSpPr>
          <p:nvPr>
            <p:ph sz="half" idx="1"/>
          </p:nvPr>
        </p:nvSpPr>
        <p:spPr>
          <a:xfrm>
            <a:off x="457200" y="1200151"/>
            <a:ext cx="3657600" cy="3394472"/>
          </a:xfrm>
        </p:spPr>
        <p:txBody>
          <a:bodyPr/>
          <a:lstStyle>
            <a:lvl1pPr>
              <a:defRPr sz="2600"/>
            </a:lvl1pPr>
            <a:lvl2pPr>
              <a:defRPr sz="2200"/>
            </a:lvl2pPr>
            <a:lvl3pPr>
              <a:defRPr sz="2000"/>
            </a:lvl3pPr>
            <a:lvl4pPr>
              <a:defRPr sz="1800"/>
            </a:lvl4pPr>
            <a:lvl5pPr>
              <a:defRPr sz="1800"/>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3 İçerik Yer Tutucusu"/>
          <p:cNvSpPr>
            <a:spLocks noGrp="1"/>
          </p:cNvSpPr>
          <p:nvPr>
            <p:ph sz="half" idx="2"/>
          </p:nvPr>
        </p:nvSpPr>
        <p:spPr>
          <a:xfrm>
            <a:off x="4267200" y="1200151"/>
            <a:ext cx="3657600" cy="3394472"/>
          </a:xfrm>
        </p:spPr>
        <p:txBody>
          <a:bodyPr/>
          <a:lstStyle>
            <a:lvl1pPr>
              <a:defRPr sz="2600"/>
            </a:lvl1pPr>
            <a:lvl2pPr>
              <a:defRPr sz="2200"/>
            </a:lvl2pPr>
            <a:lvl3pPr>
              <a:defRPr sz="2000"/>
            </a:lvl3pPr>
            <a:lvl4pPr>
              <a:defRPr sz="1800"/>
            </a:lvl4pPr>
            <a:lvl5pPr>
              <a:defRPr sz="1800"/>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9 Veri Yer Tutucusu"/>
          <p:cNvSpPr>
            <a:spLocks noGrp="1"/>
          </p:cNvSpPr>
          <p:nvPr>
            <p:ph type="dt" sz="half" idx="10"/>
          </p:nvPr>
        </p:nvSpPr>
        <p:spPr/>
        <p:txBody>
          <a:bodyPr/>
          <a:lstStyle>
            <a:lvl1pPr>
              <a:defRPr/>
            </a:lvl1pPr>
          </a:lstStyle>
          <a:p>
            <a:pPr>
              <a:defRPr/>
            </a:pPr>
            <a:fld id="{F65AC7D1-C69A-4A13-A7C3-F324C906DF48}" type="datetimeFigureOut">
              <a:rPr lang="tr-TR"/>
              <a:pPr>
                <a:defRPr/>
              </a:pPr>
              <a:t>26.3.2014</a:t>
            </a:fld>
            <a:endParaRPr lang="tr-TR"/>
          </a:p>
        </p:txBody>
      </p:sp>
      <p:sp>
        <p:nvSpPr>
          <p:cNvPr id="6" name="21 Altbilgi Yer Tutucusu"/>
          <p:cNvSpPr>
            <a:spLocks noGrp="1"/>
          </p:cNvSpPr>
          <p:nvPr>
            <p:ph type="ftr" sz="quarter" idx="11"/>
          </p:nvPr>
        </p:nvSpPr>
        <p:spPr/>
        <p:txBody>
          <a:bodyPr/>
          <a:lstStyle>
            <a:lvl1pPr>
              <a:defRPr/>
            </a:lvl1pPr>
          </a:lstStyle>
          <a:p>
            <a:pPr>
              <a:defRPr/>
            </a:pPr>
            <a:endParaRPr lang="tr-TR"/>
          </a:p>
        </p:txBody>
      </p:sp>
      <p:sp>
        <p:nvSpPr>
          <p:cNvPr id="7" name="17 Slayt Numarası Yer Tutucusu"/>
          <p:cNvSpPr>
            <a:spLocks noGrp="1"/>
          </p:cNvSpPr>
          <p:nvPr>
            <p:ph type="sldNum" sz="quarter" idx="12"/>
          </p:nvPr>
        </p:nvSpPr>
        <p:spPr/>
        <p:txBody>
          <a:bodyPr/>
          <a:lstStyle>
            <a:lvl1pPr>
              <a:defRPr/>
            </a:lvl1pPr>
          </a:lstStyle>
          <a:p>
            <a:pPr>
              <a:defRPr/>
            </a:pPr>
            <a:fld id="{41CF6866-12BB-4C91-BC7F-0987DB55C316}" type="slidenum">
              <a:rPr lang="tr-TR"/>
              <a:pPr>
                <a:defRPr/>
              </a:pPr>
              <a:t>‹#›</a:t>
            </a:fld>
            <a:endParaRPr lang="tr-T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04788"/>
            <a:ext cx="8229600" cy="857250"/>
          </a:xfrm>
        </p:spPr>
        <p:txBody>
          <a:bodyPr/>
          <a:lstStyle>
            <a:lvl1pPr>
              <a:defRPr/>
            </a:lvl1pPr>
          </a:lstStyle>
          <a:p>
            <a:r>
              <a:rPr lang="tr-TR" smtClean="0"/>
              <a:t>Asıl başlık stili için tıklatın</a:t>
            </a:r>
            <a:endParaRPr lang="en-US"/>
          </a:p>
        </p:txBody>
      </p:sp>
      <p:sp>
        <p:nvSpPr>
          <p:cNvPr id="3" name="2 Metin Yer Tutucusu"/>
          <p:cNvSpPr>
            <a:spLocks noGrp="1"/>
          </p:cNvSpPr>
          <p:nvPr>
            <p:ph type="body" idx="1"/>
          </p:nvPr>
        </p:nvSpPr>
        <p:spPr>
          <a:xfrm>
            <a:off x="457200" y="4114800"/>
            <a:ext cx="4040188" cy="628650"/>
          </a:xfrm>
        </p:spPr>
        <p:txBody>
          <a:bodyPr/>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a:r>
              <a:rPr lang="tr-TR" smtClean="0"/>
              <a:t>Asıl metin stillerini düzenlemek için tıklatın</a:t>
            </a:r>
          </a:p>
        </p:txBody>
      </p:sp>
      <p:sp>
        <p:nvSpPr>
          <p:cNvPr id="4" name="3 Metin Yer Tutucusu"/>
          <p:cNvSpPr>
            <a:spLocks noGrp="1"/>
          </p:cNvSpPr>
          <p:nvPr>
            <p:ph type="body" sz="half" idx="3"/>
          </p:nvPr>
        </p:nvSpPr>
        <p:spPr>
          <a:xfrm>
            <a:off x="4645030" y="4114800"/>
            <a:ext cx="4041775" cy="628650"/>
          </a:xfrm>
        </p:spPr>
        <p:txBody>
          <a:bodyPr/>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a:r>
              <a:rPr lang="tr-TR" smtClean="0"/>
              <a:t>Asıl metin stillerini düzenlemek için tıklatın</a:t>
            </a:r>
          </a:p>
        </p:txBody>
      </p:sp>
      <p:sp>
        <p:nvSpPr>
          <p:cNvPr id="5" name="4 İçerik Yer Tutucusu"/>
          <p:cNvSpPr>
            <a:spLocks noGrp="1"/>
          </p:cNvSpPr>
          <p:nvPr>
            <p:ph sz="quarter" idx="2"/>
          </p:nvPr>
        </p:nvSpPr>
        <p:spPr>
          <a:xfrm>
            <a:off x="457200" y="1137685"/>
            <a:ext cx="4040188" cy="2956322"/>
          </a:xfrm>
        </p:spPr>
        <p:txBody>
          <a:bodyPr/>
          <a:lstStyle>
            <a:lvl1pPr>
              <a:defRPr sz="2400"/>
            </a:lvl1pPr>
            <a:lvl2pPr>
              <a:defRPr sz="2000"/>
            </a:lvl2pPr>
            <a:lvl3pPr>
              <a:defRPr sz="1800"/>
            </a:lvl3pPr>
            <a:lvl4pPr>
              <a:defRPr sz="1600"/>
            </a:lvl4pPr>
            <a:lvl5pPr>
              <a:defRPr sz="1600"/>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6" name="5 İçerik Yer Tutucusu"/>
          <p:cNvSpPr>
            <a:spLocks noGrp="1"/>
          </p:cNvSpPr>
          <p:nvPr>
            <p:ph sz="quarter" idx="4"/>
          </p:nvPr>
        </p:nvSpPr>
        <p:spPr>
          <a:xfrm>
            <a:off x="4645030" y="1137685"/>
            <a:ext cx="4041775" cy="2956322"/>
          </a:xfrm>
        </p:spPr>
        <p:txBody>
          <a:bodyPr/>
          <a:lstStyle>
            <a:lvl1pPr>
              <a:defRPr sz="2400"/>
            </a:lvl1pPr>
            <a:lvl2pPr>
              <a:defRPr sz="2000"/>
            </a:lvl2pPr>
            <a:lvl3pPr>
              <a:defRPr sz="1800"/>
            </a:lvl3pPr>
            <a:lvl4pPr>
              <a:defRPr sz="1600"/>
            </a:lvl4pPr>
            <a:lvl5pPr>
              <a:defRPr sz="1600"/>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7" name="6 Veri Yer Tutucusu"/>
          <p:cNvSpPr>
            <a:spLocks noGrp="1"/>
          </p:cNvSpPr>
          <p:nvPr>
            <p:ph type="dt" sz="half" idx="10"/>
          </p:nvPr>
        </p:nvSpPr>
        <p:spPr/>
        <p:txBody>
          <a:bodyPr/>
          <a:lstStyle>
            <a:lvl1pPr>
              <a:defRPr/>
            </a:lvl1pPr>
          </a:lstStyle>
          <a:p>
            <a:pPr>
              <a:defRPr/>
            </a:pPr>
            <a:fld id="{CBBEF7CB-98C2-4CFE-B139-928099D4E9E0}" type="datetimeFigureOut">
              <a:rPr lang="tr-TR"/>
              <a:pPr>
                <a:defRPr/>
              </a:pPr>
              <a:t>26.3.2014</a:t>
            </a:fld>
            <a:endParaRPr lang="tr-TR"/>
          </a:p>
        </p:txBody>
      </p:sp>
      <p:sp>
        <p:nvSpPr>
          <p:cNvPr id="8" name="7 Altbilgi Yer Tutucusu"/>
          <p:cNvSpPr>
            <a:spLocks noGrp="1"/>
          </p:cNvSpPr>
          <p:nvPr>
            <p:ph type="ftr" sz="quarter" idx="11"/>
          </p:nvPr>
        </p:nvSpPr>
        <p:spPr/>
        <p:txBody>
          <a:bodyPr/>
          <a:lstStyle>
            <a:lvl1pPr>
              <a:defRPr/>
            </a:lvl1pPr>
          </a:lstStyle>
          <a:p>
            <a:pPr>
              <a:defRPr/>
            </a:pPr>
            <a:endParaRPr lang="tr-TR"/>
          </a:p>
        </p:txBody>
      </p:sp>
      <p:sp>
        <p:nvSpPr>
          <p:cNvPr id="9" name="8 Slayt Numarası Yer Tutucusu"/>
          <p:cNvSpPr>
            <a:spLocks noGrp="1"/>
          </p:cNvSpPr>
          <p:nvPr>
            <p:ph type="sldNum" sz="quarter" idx="12"/>
          </p:nvPr>
        </p:nvSpPr>
        <p:spPr/>
        <p:txBody>
          <a:bodyPr/>
          <a:lstStyle>
            <a:lvl1pPr>
              <a:defRPr/>
            </a:lvl1pPr>
          </a:lstStyle>
          <a:p>
            <a:pPr>
              <a:defRPr/>
            </a:pPr>
            <a:fld id="{7B666F7E-AD89-4077-880F-07B6C3BA7498}" type="slidenum">
              <a:rPr lang="tr-TR"/>
              <a:pPr>
                <a:defRPr/>
              </a:pPr>
              <a:t>‹#›</a:t>
            </a:fld>
            <a:endParaRPr lang="tr-T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05740"/>
            <a:ext cx="7470648" cy="857250"/>
          </a:xfrm>
        </p:spPr>
        <p:txBody>
          <a:bodyPr/>
          <a:lstStyle>
            <a:lvl1pPr algn="l">
              <a:defRPr sz="4600"/>
            </a:lvl1pPr>
          </a:lstStyle>
          <a:p>
            <a:r>
              <a:rPr lang="tr-TR" smtClean="0"/>
              <a:t>Asıl başlık stili için tıklatın</a:t>
            </a:r>
            <a:endParaRPr lang="en-US"/>
          </a:p>
        </p:txBody>
      </p:sp>
      <p:sp>
        <p:nvSpPr>
          <p:cNvPr id="3" name="9 Veri Yer Tutucusu"/>
          <p:cNvSpPr>
            <a:spLocks noGrp="1"/>
          </p:cNvSpPr>
          <p:nvPr>
            <p:ph type="dt" sz="half" idx="10"/>
          </p:nvPr>
        </p:nvSpPr>
        <p:spPr/>
        <p:txBody>
          <a:bodyPr/>
          <a:lstStyle>
            <a:lvl1pPr>
              <a:defRPr/>
            </a:lvl1pPr>
          </a:lstStyle>
          <a:p>
            <a:pPr>
              <a:defRPr/>
            </a:pPr>
            <a:fld id="{E5FC6836-7098-4C47-8A52-0864BAB478E3}" type="datetimeFigureOut">
              <a:rPr lang="tr-TR"/>
              <a:pPr>
                <a:defRPr/>
              </a:pPr>
              <a:t>26.3.2014</a:t>
            </a:fld>
            <a:endParaRPr lang="tr-TR"/>
          </a:p>
        </p:txBody>
      </p:sp>
      <p:sp>
        <p:nvSpPr>
          <p:cNvPr id="4" name="21 Altbilgi Yer Tutucusu"/>
          <p:cNvSpPr>
            <a:spLocks noGrp="1"/>
          </p:cNvSpPr>
          <p:nvPr>
            <p:ph type="ftr" sz="quarter" idx="11"/>
          </p:nvPr>
        </p:nvSpPr>
        <p:spPr/>
        <p:txBody>
          <a:bodyPr/>
          <a:lstStyle>
            <a:lvl1pPr>
              <a:defRPr/>
            </a:lvl1pPr>
          </a:lstStyle>
          <a:p>
            <a:pPr>
              <a:defRPr/>
            </a:pPr>
            <a:endParaRPr lang="tr-TR"/>
          </a:p>
        </p:txBody>
      </p:sp>
      <p:sp>
        <p:nvSpPr>
          <p:cNvPr id="5" name="17 Slayt Numarası Yer Tutucusu"/>
          <p:cNvSpPr>
            <a:spLocks noGrp="1"/>
          </p:cNvSpPr>
          <p:nvPr>
            <p:ph type="sldNum" sz="quarter" idx="12"/>
          </p:nvPr>
        </p:nvSpPr>
        <p:spPr/>
        <p:txBody>
          <a:bodyPr/>
          <a:lstStyle>
            <a:lvl1pPr>
              <a:defRPr/>
            </a:lvl1pPr>
          </a:lstStyle>
          <a:p>
            <a:pPr>
              <a:defRPr/>
            </a:pPr>
            <a:fld id="{66EBFAB4-7988-4714-8AAF-F3913703EE08}" type="slidenum">
              <a:rPr lang="tr-TR"/>
              <a:pPr>
                <a:defRPr/>
              </a:pPr>
              <a:t>‹#›</a:t>
            </a:fld>
            <a:endParaRPr lang="tr-T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9 Veri Yer Tutucusu"/>
          <p:cNvSpPr>
            <a:spLocks noGrp="1"/>
          </p:cNvSpPr>
          <p:nvPr>
            <p:ph type="dt" sz="half" idx="10"/>
          </p:nvPr>
        </p:nvSpPr>
        <p:spPr/>
        <p:txBody>
          <a:bodyPr/>
          <a:lstStyle>
            <a:lvl1pPr>
              <a:defRPr/>
            </a:lvl1pPr>
          </a:lstStyle>
          <a:p>
            <a:pPr>
              <a:defRPr/>
            </a:pPr>
            <a:fld id="{A90CBDDF-5EB4-4560-9069-773923ACD837}" type="datetimeFigureOut">
              <a:rPr lang="tr-TR"/>
              <a:pPr>
                <a:defRPr/>
              </a:pPr>
              <a:t>26.3.2014</a:t>
            </a:fld>
            <a:endParaRPr lang="tr-TR"/>
          </a:p>
        </p:txBody>
      </p:sp>
      <p:sp>
        <p:nvSpPr>
          <p:cNvPr id="3" name="21 Altbilgi Yer Tutucusu"/>
          <p:cNvSpPr>
            <a:spLocks noGrp="1"/>
          </p:cNvSpPr>
          <p:nvPr>
            <p:ph type="ftr" sz="quarter" idx="11"/>
          </p:nvPr>
        </p:nvSpPr>
        <p:spPr/>
        <p:txBody>
          <a:bodyPr/>
          <a:lstStyle>
            <a:lvl1pPr>
              <a:defRPr/>
            </a:lvl1pPr>
          </a:lstStyle>
          <a:p>
            <a:pPr>
              <a:defRPr/>
            </a:pPr>
            <a:endParaRPr lang="tr-TR"/>
          </a:p>
        </p:txBody>
      </p:sp>
      <p:sp>
        <p:nvSpPr>
          <p:cNvPr id="4" name="17 Slayt Numarası Yer Tutucusu"/>
          <p:cNvSpPr>
            <a:spLocks noGrp="1"/>
          </p:cNvSpPr>
          <p:nvPr>
            <p:ph type="sldNum" sz="quarter" idx="12"/>
          </p:nvPr>
        </p:nvSpPr>
        <p:spPr/>
        <p:txBody>
          <a:bodyPr/>
          <a:lstStyle>
            <a:lvl1pPr>
              <a:defRPr/>
            </a:lvl1pPr>
          </a:lstStyle>
          <a:p>
            <a:pPr>
              <a:defRPr/>
            </a:pPr>
            <a:fld id="{0A7B8824-EE17-4E57-8F36-78679B3762DA}" type="slidenum">
              <a:rPr lang="tr-TR"/>
              <a:pPr>
                <a:defRPr/>
              </a:pPr>
              <a:t>‹#›</a:t>
            </a:fld>
            <a:endParaRPr lang="tr-T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889147"/>
            <a:ext cx="3200400" cy="547688"/>
          </a:xfrm>
        </p:spPr>
        <p:txBody>
          <a:bodyPr tIns="0" bIns="0" anchor="t"/>
          <a:lstStyle>
            <a:lvl1pPr algn="l">
              <a:buNone/>
              <a:defRPr sz="1800" b="1">
                <a:solidFill>
                  <a:schemeClr val="accent1"/>
                </a:solidFill>
              </a:defRPr>
            </a:lvl1pPr>
          </a:lstStyle>
          <a:p>
            <a:r>
              <a:rPr lang="tr-TR" smtClean="0"/>
              <a:t>Asıl başlık stili için tıklatın</a:t>
            </a:r>
            <a:endParaRPr lang="en-US"/>
          </a:p>
        </p:txBody>
      </p:sp>
      <p:sp>
        <p:nvSpPr>
          <p:cNvPr id="3" name="2 Metin Yer Tutucusu"/>
          <p:cNvSpPr>
            <a:spLocks noGrp="1"/>
          </p:cNvSpPr>
          <p:nvPr>
            <p:ph type="body" idx="2"/>
          </p:nvPr>
        </p:nvSpPr>
        <p:spPr>
          <a:xfrm>
            <a:off x="457200" y="160818"/>
            <a:ext cx="2743200" cy="6858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a:r>
              <a:rPr lang="tr-TR" smtClean="0"/>
              <a:t>Asıl metin stillerini düzenlemek için tıklatın</a:t>
            </a:r>
          </a:p>
        </p:txBody>
      </p:sp>
      <p:sp>
        <p:nvSpPr>
          <p:cNvPr id="4" name="3 İçerik Yer Tutucusu"/>
          <p:cNvSpPr>
            <a:spLocks noGrp="1"/>
          </p:cNvSpPr>
          <p:nvPr>
            <p:ph sz="half" idx="1"/>
          </p:nvPr>
        </p:nvSpPr>
        <p:spPr>
          <a:xfrm>
            <a:off x="457200" y="1485900"/>
            <a:ext cx="7086600" cy="2857500"/>
          </a:xfrm>
        </p:spPr>
        <p:txBody>
          <a:bodyPr/>
          <a:lstStyle>
            <a:lvl1pPr>
              <a:defRPr sz="2800"/>
            </a:lvl1pPr>
            <a:lvl2pPr>
              <a:defRPr sz="2400"/>
            </a:lvl2pPr>
            <a:lvl3pPr>
              <a:defRPr sz="2200"/>
            </a:lvl3pPr>
            <a:lvl4pPr>
              <a:defRPr sz="2000"/>
            </a:lvl4pPr>
            <a:lvl5pPr>
              <a:defRPr sz="2000"/>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4 Veri Yer Tutucusu"/>
          <p:cNvSpPr>
            <a:spLocks noGrp="1"/>
          </p:cNvSpPr>
          <p:nvPr>
            <p:ph type="dt" sz="half" idx="10"/>
          </p:nvPr>
        </p:nvSpPr>
        <p:spPr/>
        <p:txBody>
          <a:bodyPr/>
          <a:lstStyle>
            <a:lvl1pPr>
              <a:defRPr/>
            </a:lvl1pPr>
          </a:lstStyle>
          <a:p>
            <a:pPr>
              <a:defRPr/>
            </a:pPr>
            <a:fld id="{D397F65D-A1E9-4C97-ACB5-051445953D2E}" type="datetimeFigureOut">
              <a:rPr lang="tr-TR"/>
              <a:pPr>
                <a:defRPr/>
              </a:pPr>
              <a:t>26.3.2014</a:t>
            </a:fld>
            <a:endParaRPr lang="tr-TR"/>
          </a:p>
        </p:txBody>
      </p:sp>
      <p:sp>
        <p:nvSpPr>
          <p:cNvPr id="6" name="5 Altbilgi Yer Tutucusu"/>
          <p:cNvSpPr>
            <a:spLocks noGrp="1"/>
          </p:cNvSpPr>
          <p:nvPr>
            <p:ph type="ftr" sz="quarter" idx="11"/>
          </p:nvPr>
        </p:nvSpPr>
        <p:spPr/>
        <p:txBody>
          <a:bodyPr/>
          <a:lstStyle>
            <a:lvl1pPr>
              <a:defRPr/>
            </a:lvl1pPr>
          </a:lstStyle>
          <a:p>
            <a:pPr>
              <a:defRPr/>
            </a:pPr>
            <a:endParaRPr lang="tr-TR"/>
          </a:p>
        </p:txBody>
      </p:sp>
      <p:sp>
        <p:nvSpPr>
          <p:cNvPr id="7" name="6 Slayt Numarası Yer Tutucusu"/>
          <p:cNvSpPr>
            <a:spLocks noGrp="1"/>
          </p:cNvSpPr>
          <p:nvPr>
            <p:ph type="sldNum" sz="quarter" idx="12"/>
          </p:nvPr>
        </p:nvSpPr>
        <p:spPr>
          <a:xfrm>
            <a:off x="8156575" y="4816475"/>
            <a:ext cx="762000" cy="274638"/>
          </a:xfrm>
        </p:spPr>
        <p:txBody>
          <a:bodyPr/>
          <a:lstStyle>
            <a:lvl1pPr>
              <a:defRPr/>
            </a:lvl1pPr>
          </a:lstStyle>
          <a:p>
            <a:pPr>
              <a:defRPr/>
            </a:pPr>
            <a:fld id="{2E9EF8D2-143C-42B3-954C-28563CF019B1}" type="slidenum">
              <a:rPr lang="tr-TR"/>
              <a:pPr>
                <a:defRPr/>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pPr>
              <a:defRPr/>
            </a:pPr>
            <a:fld id="{191A821B-4B2D-4624-B26A-EBF0D87EA58C}" type="datetimeFigureOut">
              <a:rPr lang="tr-TR"/>
              <a:pPr>
                <a:defRPr/>
              </a:pPr>
              <a:t>26.3.2014</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3D46ADA4-5718-448E-BF1B-EB7ACCEFE4B3}" type="slidenum">
              <a:rPr lang="tr-TR"/>
              <a:pPr>
                <a:defRPr/>
              </a:pPr>
              <a:t>‹#›</a:t>
            </a:fld>
            <a:endParaRPr lang="tr-T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5556732" y="1279282"/>
            <a:ext cx="3053868" cy="940356"/>
          </a:xfrm>
        </p:spPr>
        <p:txBody>
          <a:bodyPr anchor="b"/>
          <a:lstStyle>
            <a:lvl1pPr algn="l">
              <a:buNone/>
              <a:defRPr sz="2200" b="1">
                <a:solidFill>
                  <a:schemeClr val="accent1"/>
                </a:solidFill>
              </a:defRPr>
            </a:lvl1pPr>
          </a:lstStyle>
          <a:p>
            <a:r>
              <a:rPr lang="tr-TR" smtClean="0"/>
              <a:t>Asıl başlık stili için tıklatın</a:t>
            </a:r>
            <a:endParaRPr lang="en-US"/>
          </a:p>
        </p:txBody>
      </p:sp>
      <p:sp>
        <p:nvSpPr>
          <p:cNvPr id="3" name="2 Resim Yer Tutucusu"/>
          <p:cNvSpPr>
            <a:spLocks noGrp="1"/>
          </p:cNvSpPr>
          <p:nvPr>
            <p:ph type="pic" idx="1"/>
          </p:nvPr>
        </p:nvSpPr>
        <p:spPr>
          <a:xfrm>
            <a:off x="1065628" y="764930"/>
            <a:ext cx="4114800" cy="30861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normAutofit/>
          </a:bodyPr>
          <a:lstStyle>
            <a:lvl1pPr marL="0" indent="0">
              <a:buNone/>
              <a:defRPr sz="3200"/>
            </a:lvl1pPr>
          </a:lstStyle>
          <a:p>
            <a:pPr lvl="0"/>
            <a:r>
              <a:rPr lang="tr-TR" noProof="0" smtClean="0"/>
              <a:t>Resim eklemek için simgeyi tıklatın</a:t>
            </a:r>
            <a:endParaRPr lang="en-US" noProof="0" dirty="0"/>
          </a:p>
        </p:txBody>
      </p:sp>
      <p:sp>
        <p:nvSpPr>
          <p:cNvPr id="4" name="3 Metin Yer Tutucusu"/>
          <p:cNvSpPr>
            <a:spLocks noGrp="1"/>
          </p:cNvSpPr>
          <p:nvPr>
            <p:ph type="body" sz="half" idx="2"/>
          </p:nvPr>
        </p:nvSpPr>
        <p:spPr>
          <a:xfrm>
            <a:off x="5556734" y="2249074"/>
            <a:ext cx="3053866" cy="199761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lvl1pPr>
              <a:defRPr/>
            </a:lvl1pPr>
          </a:lstStyle>
          <a:p>
            <a:pPr>
              <a:defRPr/>
            </a:pPr>
            <a:fld id="{10B10142-1010-4253-BFFA-043288420B9A}" type="datetimeFigureOut">
              <a:rPr lang="tr-TR"/>
              <a:pPr>
                <a:defRPr/>
              </a:pPr>
              <a:t>26.3.2014</a:t>
            </a:fld>
            <a:endParaRPr lang="tr-TR"/>
          </a:p>
        </p:txBody>
      </p:sp>
      <p:sp>
        <p:nvSpPr>
          <p:cNvPr id="6" name="5 Altbilgi Yer Tutucusu"/>
          <p:cNvSpPr>
            <a:spLocks noGrp="1"/>
          </p:cNvSpPr>
          <p:nvPr>
            <p:ph type="ftr" sz="quarter" idx="11"/>
          </p:nvPr>
        </p:nvSpPr>
        <p:spPr/>
        <p:txBody>
          <a:bodyPr/>
          <a:lstStyle>
            <a:lvl1pPr>
              <a:defRPr/>
            </a:lvl1pPr>
          </a:lstStyle>
          <a:p>
            <a:pPr>
              <a:defRPr/>
            </a:pPr>
            <a:endParaRPr lang="tr-TR"/>
          </a:p>
        </p:txBody>
      </p:sp>
      <p:sp>
        <p:nvSpPr>
          <p:cNvPr id="7" name="6 Slayt Numarası Yer Tutucusu"/>
          <p:cNvSpPr>
            <a:spLocks noGrp="1"/>
          </p:cNvSpPr>
          <p:nvPr>
            <p:ph type="sldNum" sz="quarter" idx="12"/>
          </p:nvPr>
        </p:nvSpPr>
        <p:spPr/>
        <p:txBody>
          <a:bodyPr/>
          <a:lstStyle>
            <a:lvl1pPr>
              <a:defRPr/>
            </a:lvl1pPr>
          </a:lstStyle>
          <a:p>
            <a:pPr>
              <a:defRPr/>
            </a:pPr>
            <a:fld id="{99D6DDA0-CA00-4E35-90E3-EA2C8B186EEB}" type="slidenum">
              <a:rPr lang="tr-TR"/>
              <a:pPr>
                <a:defRPr/>
              </a:pPr>
              <a:t>‹#›</a:t>
            </a:fld>
            <a:endParaRPr lang="tr-T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en-US"/>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9 Veri Yer Tutucusu"/>
          <p:cNvSpPr>
            <a:spLocks noGrp="1"/>
          </p:cNvSpPr>
          <p:nvPr>
            <p:ph type="dt" sz="half" idx="10"/>
          </p:nvPr>
        </p:nvSpPr>
        <p:spPr/>
        <p:txBody>
          <a:bodyPr/>
          <a:lstStyle>
            <a:lvl1pPr>
              <a:defRPr/>
            </a:lvl1pPr>
          </a:lstStyle>
          <a:p>
            <a:pPr>
              <a:defRPr/>
            </a:pPr>
            <a:fld id="{F3FA77E5-2AF8-4CD2-8B50-5CA4CFF26361}" type="datetimeFigureOut">
              <a:rPr lang="tr-TR"/>
              <a:pPr>
                <a:defRPr/>
              </a:pPr>
              <a:t>26.3.2014</a:t>
            </a:fld>
            <a:endParaRPr lang="tr-TR"/>
          </a:p>
        </p:txBody>
      </p:sp>
      <p:sp>
        <p:nvSpPr>
          <p:cNvPr id="5" name="21 Altbilgi Yer Tutucusu"/>
          <p:cNvSpPr>
            <a:spLocks noGrp="1"/>
          </p:cNvSpPr>
          <p:nvPr>
            <p:ph type="ftr" sz="quarter" idx="11"/>
          </p:nvPr>
        </p:nvSpPr>
        <p:spPr/>
        <p:txBody>
          <a:bodyPr/>
          <a:lstStyle>
            <a:lvl1pPr>
              <a:defRPr/>
            </a:lvl1pPr>
          </a:lstStyle>
          <a:p>
            <a:pPr>
              <a:defRPr/>
            </a:pPr>
            <a:endParaRPr lang="tr-TR"/>
          </a:p>
        </p:txBody>
      </p:sp>
      <p:sp>
        <p:nvSpPr>
          <p:cNvPr id="6" name="17 Slayt Numarası Yer Tutucusu"/>
          <p:cNvSpPr>
            <a:spLocks noGrp="1"/>
          </p:cNvSpPr>
          <p:nvPr>
            <p:ph type="sldNum" sz="quarter" idx="12"/>
          </p:nvPr>
        </p:nvSpPr>
        <p:spPr/>
        <p:txBody>
          <a:bodyPr/>
          <a:lstStyle>
            <a:lvl1pPr>
              <a:defRPr/>
            </a:lvl1pPr>
          </a:lstStyle>
          <a:p>
            <a:pPr>
              <a:defRPr/>
            </a:pPr>
            <a:fld id="{16E4B930-E2FC-421B-9737-AD4A94C5BFBA}" type="slidenum">
              <a:rPr lang="tr-TR"/>
              <a:pPr>
                <a:defRPr/>
              </a:pPr>
              <a:t>‹#›</a:t>
            </a:fld>
            <a:endParaRPr lang="tr-T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05980"/>
            <a:ext cx="2057400" cy="4388644"/>
          </a:xfrm>
        </p:spPr>
        <p:txBody>
          <a:bodyPr vert="eaVert"/>
          <a:lstStyle/>
          <a:p>
            <a:r>
              <a:rPr lang="tr-TR" smtClean="0"/>
              <a:t>Asıl başlık stili için tıklatın</a:t>
            </a:r>
            <a:endParaRPr lang="en-US"/>
          </a:p>
        </p:txBody>
      </p:sp>
      <p:sp>
        <p:nvSpPr>
          <p:cNvPr id="3" name="2 Dikey Metin Yer Tutucusu"/>
          <p:cNvSpPr>
            <a:spLocks noGrp="1"/>
          </p:cNvSpPr>
          <p:nvPr>
            <p:ph type="body" orient="vert" idx="1"/>
          </p:nvPr>
        </p:nvSpPr>
        <p:spPr>
          <a:xfrm>
            <a:off x="457200" y="205980"/>
            <a:ext cx="6019800" cy="4388644"/>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9 Veri Yer Tutucusu"/>
          <p:cNvSpPr>
            <a:spLocks noGrp="1"/>
          </p:cNvSpPr>
          <p:nvPr>
            <p:ph type="dt" sz="half" idx="10"/>
          </p:nvPr>
        </p:nvSpPr>
        <p:spPr/>
        <p:txBody>
          <a:bodyPr/>
          <a:lstStyle>
            <a:lvl1pPr>
              <a:defRPr/>
            </a:lvl1pPr>
          </a:lstStyle>
          <a:p>
            <a:pPr>
              <a:defRPr/>
            </a:pPr>
            <a:fld id="{CB3E350A-C542-4ECE-8FC6-4E88432B843A}" type="datetimeFigureOut">
              <a:rPr lang="tr-TR"/>
              <a:pPr>
                <a:defRPr/>
              </a:pPr>
              <a:t>26.3.2014</a:t>
            </a:fld>
            <a:endParaRPr lang="tr-TR"/>
          </a:p>
        </p:txBody>
      </p:sp>
      <p:sp>
        <p:nvSpPr>
          <p:cNvPr id="5" name="21 Altbilgi Yer Tutucusu"/>
          <p:cNvSpPr>
            <a:spLocks noGrp="1"/>
          </p:cNvSpPr>
          <p:nvPr>
            <p:ph type="ftr" sz="quarter" idx="11"/>
          </p:nvPr>
        </p:nvSpPr>
        <p:spPr/>
        <p:txBody>
          <a:bodyPr/>
          <a:lstStyle>
            <a:lvl1pPr>
              <a:defRPr/>
            </a:lvl1pPr>
          </a:lstStyle>
          <a:p>
            <a:pPr>
              <a:defRPr/>
            </a:pPr>
            <a:endParaRPr lang="tr-TR"/>
          </a:p>
        </p:txBody>
      </p:sp>
      <p:sp>
        <p:nvSpPr>
          <p:cNvPr id="6" name="17 Slayt Numarası Yer Tutucusu"/>
          <p:cNvSpPr>
            <a:spLocks noGrp="1"/>
          </p:cNvSpPr>
          <p:nvPr>
            <p:ph type="sldNum" sz="quarter" idx="12"/>
          </p:nvPr>
        </p:nvSpPr>
        <p:spPr/>
        <p:txBody>
          <a:bodyPr/>
          <a:lstStyle>
            <a:lvl1pPr>
              <a:defRPr/>
            </a:lvl1pPr>
          </a:lstStyle>
          <a:p>
            <a:pPr>
              <a:defRPr/>
            </a:pPr>
            <a:fld id="{C7107ED3-50DC-434B-AC78-41F2AFEF128E}" type="slidenum">
              <a:rPr lang="tr-TR"/>
              <a:pPr>
                <a:defRPr/>
              </a:pPr>
              <a:t>‹#›</a:t>
            </a:fld>
            <a:endParaRPr lang="tr-T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Başlık Slaydı">
    <p:bg>
      <p:bgRef idx="1002">
        <a:schemeClr val="bg2"/>
      </p:bgRef>
    </p:bg>
    <p:spTree>
      <p:nvGrpSpPr>
        <p:cNvPr id="1" name=""/>
        <p:cNvGrpSpPr/>
        <p:nvPr/>
      </p:nvGrpSpPr>
      <p:grpSpPr>
        <a:xfrm>
          <a:off x="0" y="0"/>
          <a:ext cx="0" cy="0"/>
          <a:chOff x="0" y="0"/>
          <a:chExt cx="0" cy="0"/>
        </a:xfrm>
      </p:grpSpPr>
      <p:sp>
        <p:nvSpPr>
          <p:cNvPr id="9" name="8 Başlık"/>
          <p:cNvSpPr>
            <a:spLocks noGrp="1"/>
          </p:cNvSpPr>
          <p:nvPr>
            <p:ph type="ctrTitle"/>
          </p:nvPr>
        </p:nvSpPr>
        <p:spPr>
          <a:xfrm>
            <a:off x="533400" y="1028700"/>
            <a:ext cx="7851648" cy="13716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tr-TR" smtClean="0"/>
              <a:t>Asıl başlık stili için tıklatın</a:t>
            </a:r>
            <a:endParaRPr lang="en-US"/>
          </a:p>
        </p:txBody>
      </p:sp>
      <p:sp>
        <p:nvSpPr>
          <p:cNvPr id="17" name="16 Alt Başlık"/>
          <p:cNvSpPr>
            <a:spLocks noGrp="1"/>
          </p:cNvSpPr>
          <p:nvPr>
            <p:ph type="subTitle" idx="1"/>
          </p:nvPr>
        </p:nvSpPr>
        <p:spPr>
          <a:xfrm>
            <a:off x="533400" y="2421402"/>
            <a:ext cx="7854696" cy="131445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tr-TR" smtClean="0"/>
              <a:t>Asıl alt başlık stilini düzenlemek için tıklatın</a:t>
            </a:r>
            <a:endParaRPr lang="en-US"/>
          </a:p>
        </p:txBody>
      </p:sp>
      <p:sp>
        <p:nvSpPr>
          <p:cNvPr id="4" name="29 Veri Yer Tutucusu"/>
          <p:cNvSpPr>
            <a:spLocks noGrp="1"/>
          </p:cNvSpPr>
          <p:nvPr>
            <p:ph type="dt" sz="half" idx="10"/>
          </p:nvPr>
        </p:nvSpPr>
        <p:spPr/>
        <p:txBody>
          <a:bodyPr/>
          <a:lstStyle>
            <a:lvl1pPr>
              <a:defRPr/>
            </a:lvl1pPr>
          </a:lstStyle>
          <a:p>
            <a:pPr>
              <a:defRPr/>
            </a:pPr>
            <a:fld id="{B590D129-C7F3-454B-A659-D3BAAF7DFB12}" type="datetimeFigureOut">
              <a:rPr lang="tr-TR"/>
              <a:pPr>
                <a:defRPr/>
              </a:pPr>
              <a:t>26.3.2014</a:t>
            </a:fld>
            <a:endParaRPr lang="tr-TR"/>
          </a:p>
        </p:txBody>
      </p:sp>
      <p:sp>
        <p:nvSpPr>
          <p:cNvPr id="5" name="18 Altbilgi Yer Tutucusu"/>
          <p:cNvSpPr>
            <a:spLocks noGrp="1"/>
          </p:cNvSpPr>
          <p:nvPr>
            <p:ph type="ftr" sz="quarter" idx="11"/>
          </p:nvPr>
        </p:nvSpPr>
        <p:spPr/>
        <p:txBody>
          <a:bodyPr/>
          <a:lstStyle>
            <a:lvl1pPr>
              <a:defRPr/>
            </a:lvl1pPr>
          </a:lstStyle>
          <a:p>
            <a:pPr>
              <a:defRPr/>
            </a:pPr>
            <a:endParaRPr lang="tr-TR"/>
          </a:p>
        </p:txBody>
      </p:sp>
      <p:sp>
        <p:nvSpPr>
          <p:cNvPr id="6" name="26 Slayt Numarası Yer Tutucusu"/>
          <p:cNvSpPr>
            <a:spLocks noGrp="1"/>
          </p:cNvSpPr>
          <p:nvPr>
            <p:ph type="sldNum" sz="quarter" idx="12"/>
          </p:nvPr>
        </p:nvSpPr>
        <p:spPr/>
        <p:txBody>
          <a:bodyPr/>
          <a:lstStyle>
            <a:lvl1pPr>
              <a:defRPr/>
            </a:lvl1pPr>
          </a:lstStyle>
          <a:p>
            <a:pPr>
              <a:defRPr/>
            </a:pPr>
            <a:fld id="{9009F285-569C-44BA-A6FE-74EE44E1692F}" type="slidenum">
              <a:rPr lang="tr-TR"/>
              <a:pPr>
                <a:defRPr/>
              </a:pPr>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en-US"/>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9 Veri Yer Tutucusu"/>
          <p:cNvSpPr>
            <a:spLocks noGrp="1"/>
          </p:cNvSpPr>
          <p:nvPr>
            <p:ph type="dt" sz="half" idx="10"/>
          </p:nvPr>
        </p:nvSpPr>
        <p:spPr/>
        <p:txBody>
          <a:bodyPr/>
          <a:lstStyle>
            <a:lvl1pPr>
              <a:defRPr/>
            </a:lvl1pPr>
          </a:lstStyle>
          <a:p>
            <a:pPr>
              <a:defRPr/>
            </a:pPr>
            <a:fld id="{E6CB0F00-E3EC-4C3C-B336-90174159DE90}" type="datetimeFigureOut">
              <a:rPr lang="tr-TR"/>
              <a:pPr>
                <a:defRPr/>
              </a:pPr>
              <a:t>26.3.2014</a:t>
            </a:fld>
            <a:endParaRPr lang="tr-TR"/>
          </a:p>
        </p:txBody>
      </p:sp>
      <p:sp>
        <p:nvSpPr>
          <p:cNvPr id="5" name="21 Altbilgi Yer Tutucusu"/>
          <p:cNvSpPr>
            <a:spLocks noGrp="1"/>
          </p:cNvSpPr>
          <p:nvPr>
            <p:ph type="ftr" sz="quarter" idx="11"/>
          </p:nvPr>
        </p:nvSpPr>
        <p:spPr/>
        <p:txBody>
          <a:bodyPr/>
          <a:lstStyle>
            <a:lvl1pPr>
              <a:defRPr/>
            </a:lvl1pPr>
          </a:lstStyle>
          <a:p>
            <a:pPr>
              <a:defRPr/>
            </a:pPr>
            <a:endParaRPr lang="tr-TR"/>
          </a:p>
        </p:txBody>
      </p:sp>
      <p:sp>
        <p:nvSpPr>
          <p:cNvPr id="6" name="17 Slayt Numarası Yer Tutucusu"/>
          <p:cNvSpPr>
            <a:spLocks noGrp="1"/>
          </p:cNvSpPr>
          <p:nvPr>
            <p:ph type="sldNum" sz="quarter" idx="12"/>
          </p:nvPr>
        </p:nvSpPr>
        <p:spPr/>
        <p:txBody>
          <a:bodyPr/>
          <a:lstStyle>
            <a:lvl1pPr>
              <a:defRPr/>
            </a:lvl1pPr>
          </a:lstStyle>
          <a:p>
            <a:pPr>
              <a:defRPr/>
            </a:pPr>
            <a:fld id="{0027B5C9-FCC5-4AFA-A487-E380500226CB}" type="slidenum">
              <a:rPr lang="tr-TR"/>
              <a:pPr>
                <a:defRPr/>
              </a:pPr>
              <a:t>‹#›</a:t>
            </a:fld>
            <a:endParaRPr lang="tr-T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Bölüm Üstbilgisi">
    <p:bg>
      <p:bgRef idx="1002">
        <a:schemeClr val="bg2"/>
      </p:bgRef>
    </p:bg>
    <p:spTree>
      <p:nvGrpSpPr>
        <p:cNvPr id="1" name=""/>
        <p:cNvGrpSpPr/>
        <p:nvPr/>
      </p:nvGrpSpPr>
      <p:grpSpPr>
        <a:xfrm>
          <a:off x="0" y="0"/>
          <a:ext cx="0" cy="0"/>
          <a:chOff x="0" y="0"/>
          <a:chExt cx="0" cy="0"/>
        </a:xfrm>
      </p:grpSpPr>
      <p:sp>
        <p:nvSpPr>
          <p:cNvPr id="2" name="1 Başlık"/>
          <p:cNvSpPr>
            <a:spLocks noGrp="1"/>
          </p:cNvSpPr>
          <p:nvPr>
            <p:ph type="title"/>
          </p:nvPr>
        </p:nvSpPr>
        <p:spPr>
          <a:xfrm>
            <a:off x="530352" y="987552"/>
            <a:ext cx="7772400" cy="1021842"/>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tr-TR" smtClean="0"/>
              <a:t>Asıl başlık stili için tıklatın</a:t>
            </a:r>
            <a:endParaRPr lang="en-US"/>
          </a:p>
        </p:txBody>
      </p:sp>
      <p:sp>
        <p:nvSpPr>
          <p:cNvPr id="3" name="2 Metin Yer Tutucusu"/>
          <p:cNvSpPr>
            <a:spLocks noGrp="1"/>
          </p:cNvSpPr>
          <p:nvPr>
            <p:ph type="body" idx="1"/>
          </p:nvPr>
        </p:nvSpPr>
        <p:spPr>
          <a:xfrm>
            <a:off x="530352" y="2028498"/>
            <a:ext cx="7772400" cy="1132284"/>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lvl1pPr>
              <a:defRPr/>
            </a:lvl1pPr>
          </a:lstStyle>
          <a:p>
            <a:pPr>
              <a:defRPr/>
            </a:pPr>
            <a:fld id="{78385A61-98C0-49E7-8DAF-DBE487671972}" type="datetimeFigureOut">
              <a:rPr lang="tr-TR"/>
              <a:pPr>
                <a:defRPr/>
              </a:pPr>
              <a:t>26.3.2014</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63465E7E-24F5-41E2-A76F-1FDFFEBED56A}" type="slidenum">
              <a:rPr lang="tr-TR"/>
              <a:pPr>
                <a:defRPr/>
              </a:pPr>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528066"/>
            <a:ext cx="8229600" cy="857250"/>
          </a:xfrm>
        </p:spPr>
        <p:txBody>
          <a:bodyPr/>
          <a:lstStyle/>
          <a:p>
            <a:r>
              <a:rPr lang="tr-TR" smtClean="0"/>
              <a:t>Asıl başlık stili için tıklatın</a:t>
            </a:r>
            <a:endParaRPr lang="en-US"/>
          </a:p>
        </p:txBody>
      </p:sp>
      <p:sp>
        <p:nvSpPr>
          <p:cNvPr id="3" name="2 İçerik Yer Tutucusu"/>
          <p:cNvSpPr>
            <a:spLocks noGrp="1"/>
          </p:cNvSpPr>
          <p:nvPr>
            <p:ph sz="half" idx="1"/>
          </p:nvPr>
        </p:nvSpPr>
        <p:spPr>
          <a:xfrm>
            <a:off x="457200" y="1440064"/>
            <a:ext cx="4038600" cy="3326130"/>
          </a:xfrm>
        </p:spPr>
        <p:txBody>
          <a:bodyPr/>
          <a:lstStyle>
            <a:lvl1pPr>
              <a:defRPr sz="2600"/>
            </a:lvl1pPr>
            <a:lvl2pPr>
              <a:defRPr sz="2400"/>
            </a:lvl2pPr>
            <a:lvl3pPr>
              <a:defRPr sz="2000"/>
            </a:lvl3pPr>
            <a:lvl4pPr>
              <a:defRPr sz="1800"/>
            </a:lvl4pPr>
            <a:lvl5pPr>
              <a:defRPr sz="1800"/>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3 İçerik Yer Tutucusu"/>
          <p:cNvSpPr>
            <a:spLocks noGrp="1"/>
          </p:cNvSpPr>
          <p:nvPr>
            <p:ph sz="half" idx="2"/>
          </p:nvPr>
        </p:nvSpPr>
        <p:spPr>
          <a:xfrm>
            <a:off x="4648200" y="1440064"/>
            <a:ext cx="4038600" cy="3326130"/>
          </a:xfrm>
        </p:spPr>
        <p:txBody>
          <a:bodyPr/>
          <a:lstStyle>
            <a:lvl1pPr>
              <a:defRPr sz="2600"/>
            </a:lvl1pPr>
            <a:lvl2pPr>
              <a:defRPr sz="2400"/>
            </a:lvl2pPr>
            <a:lvl3pPr>
              <a:defRPr sz="2000"/>
            </a:lvl3pPr>
            <a:lvl4pPr>
              <a:defRPr sz="1800"/>
            </a:lvl4pPr>
            <a:lvl5pPr>
              <a:defRPr sz="1800"/>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9 Veri Yer Tutucusu"/>
          <p:cNvSpPr>
            <a:spLocks noGrp="1"/>
          </p:cNvSpPr>
          <p:nvPr>
            <p:ph type="dt" sz="half" idx="10"/>
          </p:nvPr>
        </p:nvSpPr>
        <p:spPr/>
        <p:txBody>
          <a:bodyPr/>
          <a:lstStyle>
            <a:lvl1pPr>
              <a:defRPr/>
            </a:lvl1pPr>
          </a:lstStyle>
          <a:p>
            <a:pPr>
              <a:defRPr/>
            </a:pPr>
            <a:fld id="{E28CD8FE-B987-4DF6-8E69-373A41BD2033}" type="datetimeFigureOut">
              <a:rPr lang="tr-TR"/>
              <a:pPr>
                <a:defRPr/>
              </a:pPr>
              <a:t>26.3.2014</a:t>
            </a:fld>
            <a:endParaRPr lang="tr-TR"/>
          </a:p>
        </p:txBody>
      </p:sp>
      <p:sp>
        <p:nvSpPr>
          <p:cNvPr id="6" name="21 Altbilgi Yer Tutucusu"/>
          <p:cNvSpPr>
            <a:spLocks noGrp="1"/>
          </p:cNvSpPr>
          <p:nvPr>
            <p:ph type="ftr" sz="quarter" idx="11"/>
          </p:nvPr>
        </p:nvSpPr>
        <p:spPr/>
        <p:txBody>
          <a:bodyPr/>
          <a:lstStyle>
            <a:lvl1pPr>
              <a:defRPr/>
            </a:lvl1pPr>
          </a:lstStyle>
          <a:p>
            <a:pPr>
              <a:defRPr/>
            </a:pPr>
            <a:endParaRPr lang="tr-TR"/>
          </a:p>
        </p:txBody>
      </p:sp>
      <p:sp>
        <p:nvSpPr>
          <p:cNvPr id="7" name="17 Slayt Numarası Yer Tutucusu"/>
          <p:cNvSpPr>
            <a:spLocks noGrp="1"/>
          </p:cNvSpPr>
          <p:nvPr>
            <p:ph type="sldNum" sz="quarter" idx="12"/>
          </p:nvPr>
        </p:nvSpPr>
        <p:spPr/>
        <p:txBody>
          <a:bodyPr/>
          <a:lstStyle>
            <a:lvl1pPr>
              <a:defRPr/>
            </a:lvl1pPr>
          </a:lstStyle>
          <a:p>
            <a:pPr>
              <a:defRPr/>
            </a:pPr>
            <a:fld id="{62E407BA-FFAE-4243-A92D-C169B79B94CD}" type="slidenum">
              <a:rPr lang="tr-TR"/>
              <a:pPr>
                <a:defRPr/>
              </a:pPr>
              <a:t>‹#›</a:t>
            </a:fld>
            <a:endParaRPr lang="tr-T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528066"/>
            <a:ext cx="8229600" cy="857250"/>
          </a:xfrm>
        </p:spPr>
        <p:txBody>
          <a:bodyPr/>
          <a:lstStyle>
            <a:lvl1pPr>
              <a:defRPr/>
            </a:lvl1pPr>
          </a:lstStyle>
          <a:p>
            <a:r>
              <a:rPr lang="tr-TR" smtClean="0"/>
              <a:t>Asıl başlık stili için tıklatın</a:t>
            </a:r>
            <a:endParaRPr lang="en-US"/>
          </a:p>
        </p:txBody>
      </p:sp>
      <p:sp>
        <p:nvSpPr>
          <p:cNvPr id="3" name="2 Metin Yer Tutucusu"/>
          <p:cNvSpPr>
            <a:spLocks noGrp="1"/>
          </p:cNvSpPr>
          <p:nvPr>
            <p:ph type="body" idx="1"/>
          </p:nvPr>
        </p:nvSpPr>
        <p:spPr>
          <a:xfrm>
            <a:off x="457200" y="1391436"/>
            <a:ext cx="4040188" cy="494514"/>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tr-TR" smtClean="0"/>
              <a:t>Asıl metin stillerini düzenlemek için tıklatın</a:t>
            </a:r>
          </a:p>
        </p:txBody>
      </p:sp>
      <p:sp>
        <p:nvSpPr>
          <p:cNvPr id="4" name="3 Metin Yer Tutucusu"/>
          <p:cNvSpPr>
            <a:spLocks noGrp="1"/>
          </p:cNvSpPr>
          <p:nvPr>
            <p:ph type="body" sz="half" idx="3"/>
          </p:nvPr>
        </p:nvSpPr>
        <p:spPr>
          <a:xfrm>
            <a:off x="4645028" y="1394818"/>
            <a:ext cx="4041775" cy="491132"/>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tr-TR" smtClean="0"/>
              <a:t>Asıl metin stillerini düzenlemek için tıklatın</a:t>
            </a:r>
          </a:p>
        </p:txBody>
      </p:sp>
      <p:sp>
        <p:nvSpPr>
          <p:cNvPr id="5" name="4 İçerik Yer Tutucusu"/>
          <p:cNvSpPr>
            <a:spLocks noGrp="1"/>
          </p:cNvSpPr>
          <p:nvPr>
            <p:ph sz="quarter" idx="2"/>
          </p:nvPr>
        </p:nvSpPr>
        <p:spPr>
          <a:xfrm>
            <a:off x="457200" y="1885950"/>
            <a:ext cx="4040188" cy="2884290"/>
          </a:xfrm>
        </p:spPr>
        <p:txBody>
          <a:bodyPr tIns="0"/>
          <a:lstStyle>
            <a:lvl1pPr>
              <a:defRPr sz="2200"/>
            </a:lvl1pPr>
            <a:lvl2pPr>
              <a:defRPr sz="2000"/>
            </a:lvl2pPr>
            <a:lvl3pPr>
              <a:defRPr sz="1800"/>
            </a:lvl3pPr>
            <a:lvl4pPr>
              <a:defRPr sz="1600"/>
            </a:lvl4pPr>
            <a:lvl5pPr>
              <a:defRPr sz="1600"/>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6" name="5 İçerik Yer Tutucusu"/>
          <p:cNvSpPr>
            <a:spLocks noGrp="1"/>
          </p:cNvSpPr>
          <p:nvPr>
            <p:ph sz="quarter" idx="4"/>
          </p:nvPr>
        </p:nvSpPr>
        <p:spPr>
          <a:xfrm>
            <a:off x="4645028" y="1885950"/>
            <a:ext cx="4041775" cy="2884290"/>
          </a:xfrm>
        </p:spPr>
        <p:txBody>
          <a:bodyPr tIns="0"/>
          <a:lstStyle>
            <a:lvl1pPr>
              <a:defRPr sz="2200"/>
            </a:lvl1pPr>
            <a:lvl2pPr>
              <a:defRPr sz="2000"/>
            </a:lvl2pPr>
            <a:lvl3pPr>
              <a:defRPr sz="1800"/>
            </a:lvl3pPr>
            <a:lvl4pPr>
              <a:defRPr sz="1600"/>
            </a:lvl4pPr>
            <a:lvl5pPr>
              <a:defRPr sz="1600"/>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7" name="9 Veri Yer Tutucusu"/>
          <p:cNvSpPr>
            <a:spLocks noGrp="1"/>
          </p:cNvSpPr>
          <p:nvPr>
            <p:ph type="dt" sz="half" idx="10"/>
          </p:nvPr>
        </p:nvSpPr>
        <p:spPr/>
        <p:txBody>
          <a:bodyPr/>
          <a:lstStyle>
            <a:lvl1pPr>
              <a:defRPr/>
            </a:lvl1pPr>
          </a:lstStyle>
          <a:p>
            <a:pPr>
              <a:defRPr/>
            </a:pPr>
            <a:fld id="{C8F518A5-9A83-480A-8908-8C4F485CF053}" type="datetimeFigureOut">
              <a:rPr lang="tr-TR"/>
              <a:pPr>
                <a:defRPr/>
              </a:pPr>
              <a:t>26.3.2014</a:t>
            </a:fld>
            <a:endParaRPr lang="tr-TR"/>
          </a:p>
        </p:txBody>
      </p:sp>
      <p:sp>
        <p:nvSpPr>
          <p:cNvPr id="8" name="21 Altbilgi Yer Tutucusu"/>
          <p:cNvSpPr>
            <a:spLocks noGrp="1"/>
          </p:cNvSpPr>
          <p:nvPr>
            <p:ph type="ftr" sz="quarter" idx="11"/>
          </p:nvPr>
        </p:nvSpPr>
        <p:spPr/>
        <p:txBody>
          <a:bodyPr/>
          <a:lstStyle>
            <a:lvl1pPr>
              <a:defRPr/>
            </a:lvl1pPr>
          </a:lstStyle>
          <a:p>
            <a:pPr>
              <a:defRPr/>
            </a:pPr>
            <a:endParaRPr lang="tr-TR"/>
          </a:p>
        </p:txBody>
      </p:sp>
      <p:sp>
        <p:nvSpPr>
          <p:cNvPr id="9" name="17 Slayt Numarası Yer Tutucusu"/>
          <p:cNvSpPr>
            <a:spLocks noGrp="1"/>
          </p:cNvSpPr>
          <p:nvPr>
            <p:ph type="sldNum" sz="quarter" idx="12"/>
          </p:nvPr>
        </p:nvSpPr>
        <p:spPr/>
        <p:txBody>
          <a:bodyPr/>
          <a:lstStyle>
            <a:lvl1pPr>
              <a:defRPr/>
            </a:lvl1pPr>
          </a:lstStyle>
          <a:p>
            <a:pPr>
              <a:defRPr/>
            </a:pPr>
            <a:fld id="{70BCC358-47CB-4613-85D2-E6ADC71DF561}" type="slidenum">
              <a:rPr lang="tr-TR"/>
              <a:pPr>
                <a:defRPr/>
              </a:pPr>
              <a:t>‹#›</a:t>
            </a:fld>
            <a:endParaRPr lang="tr-T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528066"/>
            <a:ext cx="8305800" cy="85725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tr-TR" smtClean="0"/>
              <a:t>Asıl başlık stili için tıklatın</a:t>
            </a:r>
            <a:endParaRPr lang="en-US"/>
          </a:p>
        </p:txBody>
      </p:sp>
      <p:sp>
        <p:nvSpPr>
          <p:cNvPr id="3" name="9 Veri Yer Tutucusu"/>
          <p:cNvSpPr>
            <a:spLocks noGrp="1"/>
          </p:cNvSpPr>
          <p:nvPr>
            <p:ph type="dt" sz="half" idx="10"/>
          </p:nvPr>
        </p:nvSpPr>
        <p:spPr/>
        <p:txBody>
          <a:bodyPr/>
          <a:lstStyle>
            <a:lvl1pPr>
              <a:defRPr/>
            </a:lvl1pPr>
          </a:lstStyle>
          <a:p>
            <a:pPr>
              <a:defRPr/>
            </a:pPr>
            <a:fld id="{6D42C833-FD63-4C38-9D13-1FD71C247D97}" type="datetimeFigureOut">
              <a:rPr lang="tr-TR"/>
              <a:pPr>
                <a:defRPr/>
              </a:pPr>
              <a:t>26.3.2014</a:t>
            </a:fld>
            <a:endParaRPr lang="tr-TR"/>
          </a:p>
        </p:txBody>
      </p:sp>
      <p:sp>
        <p:nvSpPr>
          <p:cNvPr id="4" name="21 Altbilgi Yer Tutucusu"/>
          <p:cNvSpPr>
            <a:spLocks noGrp="1"/>
          </p:cNvSpPr>
          <p:nvPr>
            <p:ph type="ftr" sz="quarter" idx="11"/>
          </p:nvPr>
        </p:nvSpPr>
        <p:spPr/>
        <p:txBody>
          <a:bodyPr/>
          <a:lstStyle>
            <a:lvl1pPr>
              <a:defRPr/>
            </a:lvl1pPr>
          </a:lstStyle>
          <a:p>
            <a:pPr>
              <a:defRPr/>
            </a:pPr>
            <a:endParaRPr lang="tr-TR"/>
          </a:p>
        </p:txBody>
      </p:sp>
      <p:sp>
        <p:nvSpPr>
          <p:cNvPr id="5" name="17 Slayt Numarası Yer Tutucusu"/>
          <p:cNvSpPr>
            <a:spLocks noGrp="1"/>
          </p:cNvSpPr>
          <p:nvPr>
            <p:ph type="sldNum" sz="quarter" idx="12"/>
          </p:nvPr>
        </p:nvSpPr>
        <p:spPr/>
        <p:txBody>
          <a:bodyPr/>
          <a:lstStyle>
            <a:lvl1pPr>
              <a:defRPr/>
            </a:lvl1pPr>
          </a:lstStyle>
          <a:p>
            <a:pPr>
              <a:defRPr/>
            </a:pPr>
            <a:fld id="{B15109FF-881A-484A-86E1-CFC0AD8C4D4A}" type="slidenum">
              <a:rPr lang="tr-TR"/>
              <a:pPr>
                <a:defRPr/>
              </a:pPr>
              <a:t>‹#›</a:t>
            </a:fld>
            <a:endParaRPr lang="tr-T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9 Veri Yer Tutucusu"/>
          <p:cNvSpPr>
            <a:spLocks noGrp="1"/>
          </p:cNvSpPr>
          <p:nvPr>
            <p:ph type="dt" sz="half" idx="10"/>
          </p:nvPr>
        </p:nvSpPr>
        <p:spPr/>
        <p:txBody>
          <a:bodyPr/>
          <a:lstStyle>
            <a:lvl1pPr>
              <a:defRPr/>
            </a:lvl1pPr>
          </a:lstStyle>
          <a:p>
            <a:pPr>
              <a:defRPr/>
            </a:pPr>
            <a:fld id="{60CC69AB-0A67-4A8C-8EF0-E639F28934E9}" type="datetimeFigureOut">
              <a:rPr lang="tr-TR"/>
              <a:pPr>
                <a:defRPr/>
              </a:pPr>
              <a:t>26.3.2014</a:t>
            </a:fld>
            <a:endParaRPr lang="tr-TR"/>
          </a:p>
        </p:txBody>
      </p:sp>
      <p:sp>
        <p:nvSpPr>
          <p:cNvPr id="3" name="21 Altbilgi Yer Tutucusu"/>
          <p:cNvSpPr>
            <a:spLocks noGrp="1"/>
          </p:cNvSpPr>
          <p:nvPr>
            <p:ph type="ftr" sz="quarter" idx="11"/>
          </p:nvPr>
        </p:nvSpPr>
        <p:spPr/>
        <p:txBody>
          <a:bodyPr/>
          <a:lstStyle>
            <a:lvl1pPr>
              <a:defRPr/>
            </a:lvl1pPr>
          </a:lstStyle>
          <a:p>
            <a:pPr>
              <a:defRPr/>
            </a:pPr>
            <a:endParaRPr lang="tr-TR"/>
          </a:p>
        </p:txBody>
      </p:sp>
      <p:sp>
        <p:nvSpPr>
          <p:cNvPr id="4" name="17 Slayt Numarası Yer Tutucusu"/>
          <p:cNvSpPr>
            <a:spLocks noGrp="1"/>
          </p:cNvSpPr>
          <p:nvPr>
            <p:ph type="sldNum" sz="quarter" idx="12"/>
          </p:nvPr>
        </p:nvSpPr>
        <p:spPr/>
        <p:txBody>
          <a:bodyPr/>
          <a:lstStyle>
            <a:lvl1pPr>
              <a:defRPr/>
            </a:lvl1pPr>
          </a:lstStyle>
          <a:p>
            <a:pPr>
              <a:defRPr/>
            </a:pPr>
            <a:fld id="{A503C251-B65E-4402-8080-8F045E7EC80D}" type="slidenum">
              <a:rPr lang="tr-TR"/>
              <a:pPr>
                <a:defRPr/>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3305176"/>
            <a:ext cx="7772400" cy="1021556"/>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lvl1pPr>
              <a:defRPr/>
            </a:lvl1pPr>
          </a:lstStyle>
          <a:p>
            <a:pPr>
              <a:defRPr/>
            </a:pPr>
            <a:fld id="{FCDF8F73-4373-4CCF-AA95-89CDE28E90C3}" type="datetimeFigureOut">
              <a:rPr lang="tr-TR"/>
              <a:pPr>
                <a:defRPr/>
              </a:pPr>
              <a:t>26.3.2014</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98681AD2-CA8B-4641-B23D-8661533A7BC8}" type="slidenum">
              <a:rPr lang="tr-TR"/>
              <a:pPr>
                <a:defRPr/>
              </a:pPr>
              <a:t>‹#›</a:t>
            </a:fld>
            <a:endParaRPr lang="tr-T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685800" y="385765"/>
            <a:ext cx="2743200" cy="871538"/>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tr-TR" smtClean="0"/>
              <a:t>Asıl başlık stili için tıklatın</a:t>
            </a:r>
            <a:endParaRPr lang="en-US"/>
          </a:p>
        </p:txBody>
      </p:sp>
      <p:sp>
        <p:nvSpPr>
          <p:cNvPr id="3" name="2 Metin Yer Tutucusu"/>
          <p:cNvSpPr>
            <a:spLocks noGrp="1"/>
          </p:cNvSpPr>
          <p:nvPr>
            <p:ph type="body" idx="2"/>
          </p:nvPr>
        </p:nvSpPr>
        <p:spPr>
          <a:xfrm>
            <a:off x="685800" y="1257300"/>
            <a:ext cx="2743200" cy="3429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tr-TR" smtClean="0"/>
              <a:t>Asıl metin stillerini düzenlemek için tıklatın</a:t>
            </a:r>
          </a:p>
        </p:txBody>
      </p:sp>
      <p:sp>
        <p:nvSpPr>
          <p:cNvPr id="4" name="3 İçerik Yer Tutucusu"/>
          <p:cNvSpPr>
            <a:spLocks noGrp="1"/>
          </p:cNvSpPr>
          <p:nvPr>
            <p:ph sz="half" idx="1"/>
          </p:nvPr>
        </p:nvSpPr>
        <p:spPr>
          <a:xfrm>
            <a:off x="3575050" y="1257300"/>
            <a:ext cx="5111750" cy="3429000"/>
          </a:xfrm>
        </p:spPr>
        <p:txBody>
          <a:bodyPr tIns="0"/>
          <a:lstStyle>
            <a:lvl1pPr>
              <a:defRPr sz="2800"/>
            </a:lvl1pPr>
            <a:lvl2pPr>
              <a:defRPr sz="2600"/>
            </a:lvl2pPr>
            <a:lvl3pPr>
              <a:defRPr sz="2400"/>
            </a:lvl3pPr>
            <a:lvl4pPr>
              <a:defRPr sz="2000"/>
            </a:lvl4pPr>
            <a:lvl5pPr>
              <a:defRPr sz="1800"/>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9 Veri Yer Tutucusu"/>
          <p:cNvSpPr>
            <a:spLocks noGrp="1"/>
          </p:cNvSpPr>
          <p:nvPr>
            <p:ph type="dt" sz="half" idx="10"/>
          </p:nvPr>
        </p:nvSpPr>
        <p:spPr/>
        <p:txBody>
          <a:bodyPr/>
          <a:lstStyle>
            <a:lvl1pPr>
              <a:defRPr/>
            </a:lvl1pPr>
          </a:lstStyle>
          <a:p>
            <a:pPr>
              <a:defRPr/>
            </a:pPr>
            <a:fld id="{E9D2AAB4-DD7C-4B69-A6AA-2B1652419040}" type="datetimeFigureOut">
              <a:rPr lang="tr-TR"/>
              <a:pPr>
                <a:defRPr/>
              </a:pPr>
              <a:t>26.3.2014</a:t>
            </a:fld>
            <a:endParaRPr lang="tr-TR"/>
          </a:p>
        </p:txBody>
      </p:sp>
      <p:sp>
        <p:nvSpPr>
          <p:cNvPr id="6" name="21 Altbilgi Yer Tutucusu"/>
          <p:cNvSpPr>
            <a:spLocks noGrp="1"/>
          </p:cNvSpPr>
          <p:nvPr>
            <p:ph type="ftr" sz="quarter" idx="11"/>
          </p:nvPr>
        </p:nvSpPr>
        <p:spPr/>
        <p:txBody>
          <a:bodyPr/>
          <a:lstStyle>
            <a:lvl1pPr>
              <a:defRPr/>
            </a:lvl1pPr>
          </a:lstStyle>
          <a:p>
            <a:pPr>
              <a:defRPr/>
            </a:pPr>
            <a:endParaRPr lang="tr-TR"/>
          </a:p>
        </p:txBody>
      </p:sp>
      <p:sp>
        <p:nvSpPr>
          <p:cNvPr id="7" name="17 Slayt Numarası Yer Tutucusu"/>
          <p:cNvSpPr>
            <a:spLocks noGrp="1"/>
          </p:cNvSpPr>
          <p:nvPr>
            <p:ph type="sldNum" sz="quarter" idx="12"/>
          </p:nvPr>
        </p:nvSpPr>
        <p:spPr/>
        <p:txBody>
          <a:bodyPr/>
          <a:lstStyle>
            <a:lvl1pPr>
              <a:defRPr/>
            </a:lvl1pPr>
          </a:lstStyle>
          <a:p>
            <a:pPr>
              <a:defRPr/>
            </a:pPr>
            <a:fld id="{DF934EC8-ECFC-4B9E-A40F-A0C21043B61B}" type="slidenum">
              <a:rPr lang="tr-TR"/>
              <a:pPr>
                <a:defRPr/>
              </a:pPr>
              <a:t>‹#›</a:t>
            </a:fld>
            <a:endParaRPr lang="tr-T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5" name="8 Tek Köşesi Kesik ve Yuvarlatılmış Dikdörtgen"/>
          <p:cNvSpPr/>
          <p:nvPr/>
        </p:nvSpPr>
        <p:spPr>
          <a:xfrm rot="420000" flipV="1">
            <a:off x="3165475" y="831850"/>
            <a:ext cx="5257800" cy="30861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11 Dik Üçgen"/>
          <p:cNvSpPr/>
          <p:nvPr/>
        </p:nvSpPr>
        <p:spPr>
          <a:xfrm rot="420000" flipV="1">
            <a:off x="8004175" y="4019550"/>
            <a:ext cx="155575" cy="1174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9 Serbest Form"/>
          <p:cNvSpPr>
            <a:spLocks/>
          </p:cNvSpPr>
          <p:nvPr/>
        </p:nvSpPr>
        <p:spPr bwMode="auto">
          <a:xfrm flipV="1">
            <a:off x="-9525" y="4362450"/>
            <a:ext cx="9163050" cy="78105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8" name="10 Serbest Form"/>
          <p:cNvSpPr>
            <a:spLocks/>
          </p:cNvSpPr>
          <p:nvPr/>
        </p:nvSpPr>
        <p:spPr bwMode="auto">
          <a:xfrm flipV="1">
            <a:off x="4381500" y="4665663"/>
            <a:ext cx="4762500" cy="477837"/>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2" name="1 Başlık"/>
          <p:cNvSpPr>
            <a:spLocks noGrp="1"/>
          </p:cNvSpPr>
          <p:nvPr>
            <p:ph type="title"/>
          </p:nvPr>
        </p:nvSpPr>
        <p:spPr>
          <a:xfrm>
            <a:off x="609600" y="882747"/>
            <a:ext cx="2212848" cy="1186966"/>
          </a:xfrm>
        </p:spPr>
        <p:txBody>
          <a:bodyPr lIns="45720" rIns="45720" bIns="45720"/>
          <a:lstStyle>
            <a:lvl1pPr algn="l">
              <a:buNone/>
              <a:defRPr sz="2000" b="1">
                <a:solidFill>
                  <a:schemeClr val="tx2"/>
                </a:solidFill>
              </a:defRPr>
            </a:lvl1pPr>
          </a:lstStyle>
          <a:p>
            <a:r>
              <a:rPr lang="tr-TR" smtClean="0"/>
              <a:t>Asıl başlık stili için tıklatın</a:t>
            </a:r>
            <a:endParaRPr lang="en-US"/>
          </a:p>
        </p:txBody>
      </p:sp>
      <p:sp>
        <p:nvSpPr>
          <p:cNvPr id="4" name="3 Metin Yer Tutucusu"/>
          <p:cNvSpPr>
            <a:spLocks noGrp="1"/>
          </p:cNvSpPr>
          <p:nvPr>
            <p:ph type="body" sz="half" idx="2"/>
          </p:nvPr>
        </p:nvSpPr>
        <p:spPr>
          <a:xfrm>
            <a:off x="609600" y="2121589"/>
            <a:ext cx="2209800" cy="163449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tr-TR" smtClean="0"/>
              <a:t>Asıl metin stillerini düzenlemek için tıklatın</a:t>
            </a:r>
          </a:p>
        </p:txBody>
      </p:sp>
      <p:sp>
        <p:nvSpPr>
          <p:cNvPr id="3" name="2 Resim Yer Tutucusu"/>
          <p:cNvSpPr>
            <a:spLocks noGrp="1"/>
          </p:cNvSpPr>
          <p:nvPr>
            <p:ph type="pic" idx="1"/>
          </p:nvPr>
        </p:nvSpPr>
        <p:spPr>
          <a:xfrm rot="420000">
            <a:off x="3485793" y="899638"/>
            <a:ext cx="4617720" cy="294894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tr-TR" noProof="0" smtClean="0"/>
              <a:t>Resim eklemek için simgeyi tıklatın</a:t>
            </a:r>
            <a:endParaRPr lang="en-US" noProof="0" dirty="0"/>
          </a:p>
        </p:txBody>
      </p:sp>
      <p:sp>
        <p:nvSpPr>
          <p:cNvPr id="9" name="4 Veri Yer Tutucusu"/>
          <p:cNvSpPr>
            <a:spLocks noGrp="1"/>
          </p:cNvSpPr>
          <p:nvPr>
            <p:ph type="dt" sz="half" idx="10"/>
          </p:nvPr>
        </p:nvSpPr>
        <p:spPr/>
        <p:txBody>
          <a:bodyPr/>
          <a:lstStyle>
            <a:lvl1pPr>
              <a:defRPr/>
            </a:lvl1pPr>
          </a:lstStyle>
          <a:p>
            <a:pPr>
              <a:defRPr/>
            </a:pPr>
            <a:fld id="{274F7834-34C4-464A-A142-56CC7A7CA3D3}" type="datetimeFigureOut">
              <a:rPr lang="tr-TR"/>
              <a:pPr>
                <a:defRPr/>
              </a:pPr>
              <a:t>26.3.2014</a:t>
            </a:fld>
            <a:endParaRPr lang="tr-TR"/>
          </a:p>
        </p:txBody>
      </p:sp>
      <p:sp>
        <p:nvSpPr>
          <p:cNvPr id="10" name="5 Altbilgi Yer Tutucusu"/>
          <p:cNvSpPr>
            <a:spLocks noGrp="1"/>
          </p:cNvSpPr>
          <p:nvPr>
            <p:ph type="ftr" sz="quarter" idx="11"/>
          </p:nvPr>
        </p:nvSpPr>
        <p:spPr/>
        <p:txBody>
          <a:bodyPr/>
          <a:lstStyle>
            <a:lvl1pPr>
              <a:defRPr/>
            </a:lvl1pPr>
          </a:lstStyle>
          <a:p>
            <a:pPr>
              <a:defRPr/>
            </a:pPr>
            <a:endParaRPr lang="tr-TR"/>
          </a:p>
        </p:txBody>
      </p:sp>
      <p:sp>
        <p:nvSpPr>
          <p:cNvPr id="11" name="6 Slayt Numarası Yer Tutucusu"/>
          <p:cNvSpPr>
            <a:spLocks noGrp="1"/>
          </p:cNvSpPr>
          <p:nvPr>
            <p:ph type="sldNum" sz="quarter" idx="12"/>
          </p:nvPr>
        </p:nvSpPr>
        <p:spPr>
          <a:xfrm>
            <a:off x="8077200" y="4767263"/>
            <a:ext cx="609600" cy="274637"/>
          </a:xfrm>
        </p:spPr>
        <p:txBody>
          <a:bodyPr/>
          <a:lstStyle>
            <a:lvl1pPr>
              <a:defRPr/>
            </a:lvl1pPr>
          </a:lstStyle>
          <a:p>
            <a:pPr>
              <a:defRPr/>
            </a:pPr>
            <a:fld id="{7BA79F5E-A69F-42BB-89E5-0C317E4030E9}" type="slidenum">
              <a:rPr lang="tr-TR"/>
              <a:pPr>
                <a:defRPr/>
              </a:pPr>
              <a:t>‹#›</a:t>
            </a:fld>
            <a:endParaRPr lang="tr-T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en-US"/>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9 Veri Yer Tutucusu"/>
          <p:cNvSpPr>
            <a:spLocks noGrp="1"/>
          </p:cNvSpPr>
          <p:nvPr>
            <p:ph type="dt" sz="half" idx="10"/>
          </p:nvPr>
        </p:nvSpPr>
        <p:spPr/>
        <p:txBody>
          <a:bodyPr/>
          <a:lstStyle>
            <a:lvl1pPr>
              <a:defRPr/>
            </a:lvl1pPr>
          </a:lstStyle>
          <a:p>
            <a:pPr>
              <a:defRPr/>
            </a:pPr>
            <a:fld id="{B70B09C6-7A81-42B2-B141-3277696D1C83}" type="datetimeFigureOut">
              <a:rPr lang="tr-TR"/>
              <a:pPr>
                <a:defRPr/>
              </a:pPr>
              <a:t>26.3.2014</a:t>
            </a:fld>
            <a:endParaRPr lang="tr-TR"/>
          </a:p>
        </p:txBody>
      </p:sp>
      <p:sp>
        <p:nvSpPr>
          <p:cNvPr id="5" name="21 Altbilgi Yer Tutucusu"/>
          <p:cNvSpPr>
            <a:spLocks noGrp="1"/>
          </p:cNvSpPr>
          <p:nvPr>
            <p:ph type="ftr" sz="quarter" idx="11"/>
          </p:nvPr>
        </p:nvSpPr>
        <p:spPr/>
        <p:txBody>
          <a:bodyPr/>
          <a:lstStyle>
            <a:lvl1pPr>
              <a:defRPr/>
            </a:lvl1pPr>
          </a:lstStyle>
          <a:p>
            <a:pPr>
              <a:defRPr/>
            </a:pPr>
            <a:endParaRPr lang="tr-TR"/>
          </a:p>
        </p:txBody>
      </p:sp>
      <p:sp>
        <p:nvSpPr>
          <p:cNvPr id="6" name="17 Slayt Numarası Yer Tutucusu"/>
          <p:cNvSpPr>
            <a:spLocks noGrp="1"/>
          </p:cNvSpPr>
          <p:nvPr>
            <p:ph type="sldNum" sz="quarter" idx="12"/>
          </p:nvPr>
        </p:nvSpPr>
        <p:spPr/>
        <p:txBody>
          <a:bodyPr/>
          <a:lstStyle>
            <a:lvl1pPr>
              <a:defRPr/>
            </a:lvl1pPr>
          </a:lstStyle>
          <a:p>
            <a:pPr>
              <a:defRPr/>
            </a:pPr>
            <a:fld id="{7B6662CE-36AA-4483-BF11-A7292F9CB780}" type="slidenum">
              <a:rPr lang="tr-TR"/>
              <a:pPr>
                <a:defRPr/>
              </a:pPr>
              <a:t>‹#›</a:t>
            </a:fld>
            <a:endParaRPr lang="tr-T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685801"/>
            <a:ext cx="2057400" cy="3908822"/>
          </a:xfrm>
        </p:spPr>
        <p:txBody>
          <a:bodyPr vert="eaVert"/>
          <a:lstStyle/>
          <a:p>
            <a:r>
              <a:rPr lang="tr-TR" smtClean="0"/>
              <a:t>Asıl başlık stili için tıklatın</a:t>
            </a:r>
            <a:endParaRPr lang="en-US"/>
          </a:p>
        </p:txBody>
      </p:sp>
      <p:sp>
        <p:nvSpPr>
          <p:cNvPr id="3" name="2 Dikey Metin Yer Tutucusu"/>
          <p:cNvSpPr>
            <a:spLocks noGrp="1"/>
          </p:cNvSpPr>
          <p:nvPr>
            <p:ph type="body" orient="vert" idx="1"/>
          </p:nvPr>
        </p:nvSpPr>
        <p:spPr>
          <a:xfrm>
            <a:off x="457200" y="685801"/>
            <a:ext cx="6019800" cy="3908822"/>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9 Veri Yer Tutucusu"/>
          <p:cNvSpPr>
            <a:spLocks noGrp="1"/>
          </p:cNvSpPr>
          <p:nvPr>
            <p:ph type="dt" sz="half" idx="10"/>
          </p:nvPr>
        </p:nvSpPr>
        <p:spPr/>
        <p:txBody>
          <a:bodyPr/>
          <a:lstStyle>
            <a:lvl1pPr>
              <a:defRPr/>
            </a:lvl1pPr>
          </a:lstStyle>
          <a:p>
            <a:pPr>
              <a:defRPr/>
            </a:pPr>
            <a:fld id="{50A1A260-4A51-47C4-8183-8649C3913382}" type="datetimeFigureOut">
              <a:rPr lang="tr-TR"/>
              <a:pPr>
                <a:defRPr/>
              </a:pPr>
              <a:t>26.3.2014</a:t>
            </a:fld>
            <a:endParaRPr lang="tr-TR"/>
          </a:p>
        </p:txBody>
      </p:sp>
      <p:sp>
        <p:nvSpPr>
          <p:cNvPr id="5" name="21 Altbilgi Yer Tutucusu"/>
          <p:cNvSpPr>
            <a:spLocks noGrp="1"/>
          </p:cNvSpPr>
          <p:nvPr>
            <p:ph type="ftr" sz="quarter" idx="11"/>
          </p:nvPr>
        </p:nvSpPr>
        <p:spPr/>
        <p:txBody>
          <a:bodyPr/>
          <a:lstStyle>
            <a:lvl1pPr>
              <a:defRPr/>
            </a:lvl1pPr>
          </a:lstStyle>
          <a:p>
            <a:pPr>
              <a:defRPr/>
            </a:pPr>
            <a:endParaRPr lang="tr-TR"/>
          </a:p>
        </p:txBody>
      </p:sp>
      <p:sp>
        <p:nvSpPr>
          <p:cNvPr id="6" name="17 Slayt Numarası Yer Tutucusu"/>
          <p:cNvSpPr>
            <a:spLocks noGrp="1"/>
          </p:cNvSpPr>
          <p:nvPr>
            <p:ph type="sldNum" sz="quarter" idx="12"/>
          </p:nvPr>
        </p:nvSpPr>
        <p:spPr/>
        <p:txBody>
          <a:bodyPr/>
          <a:lstStyle>
            <a:lvl1pPr>
              <a:defRPr/>
            </a:lvl1pPr>
          </a:lstStyle>
          <a:p>
            <a:pPr>
              <a:defRPr/>
            </a:pPr>
            <a:fld id="{20848CA0-1F08-4DE4-AE18-E4DA780CC849}" type="slidenum">
              <a:rPr lang="tr-TR"/>
              <a:pPr>
                <a:defRPr/>
              </a:pPr>
              <a:t>‹#›</a:t>
            </a:fld>
            <a:endParaRPr lang="tr-T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8" name="7 Başlık"/>
          <p:cNvSpPr>
            <a:spLocks noGrp="1"/>
          </p:cNvSpPr>
          <p:nvPr>
            <p:ph type="ctrTitle"/>
          </p:nvPr>
        </p:nvSpPr>
        <p:spPr>
          <a:xfrm>
            <a:off x="422030" y="1028700"/>
            <a:ext cx="8229600" cy="1371600"/>
          </a:xfrm>
        </p:spPr>
        <p:txBody>
          <a:bodyPr lIns="45720" tIns="0" rIns="45720" bIns="0" anchor="b">
            <a:scene3d>
              <a:camera prst="orthographicFront"/>
              <a:lightRig rig="soft" dir="t">
                <a:rot lat="0" lon="0" rev="17220000"/>
              </a:lightRig>
            </a:scene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lang="tr-TR" smtClean="0"/>
              <a:t>Asıl başlık stili için tıklatın</a:t>
            </a:r>
            <a:endParaRPr lang="en-US"/>
          </a:p>
        </p:txBody>
      </p:sp>
      <p:sp>
        <p:nvSpPr>
          <p:cNvPr id="9" name="8 Alt Başlık"/>
          <p:cNvSpPr>
            <a:spLocks noGrp="1"/>
          </p:cNvSpPr>
          <p:nvPr>
            <p:ph type="subTitle" idx="1"/>
          </p:nvPr>
        </p:nvSpPr>
        <p:spPr>
          <a:xfrm>
            <a:off x="1371600" y="2498774"/>
            <a:ext cx="6400800" cy="131445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tr-TR" smtClean="0"/>
              <a:t>Asıl alt başlık stilini düzenlemek için tıklatın</a:t>
            </a:r>
            <a:endParaRPr lang="en-US"/>
          </a:p>
        </p:txBody>
      </p:sp>
      <p:sp>
        <p:nvSpPr>
          <p:cNvPr id="4" name="13 Veri Yer Tutucusu"/>
          <p:cNvSpPr>
            <a:spLocks noGrp="1"/>
          </p:cNvSpPr>
          <p:nvPr>
            <p:ph type="dt" sz="half" idx="10"/>
          </p:nvPr>
        </p:nvSpPr>
        <p:spPr/>
        <p:txBody>
          <a:bodyPr/>
          <a:lstStyle>
            <a:lvl1pPr>
              <a:defRPr/>
            </a:lvl1pPr>
          </a:lstStyle>
          <a:p>
            <a:pPr>
              <a:defRPr/>
            </a:pPr>
            <a:fld id="{495AEE27-DF99-4C78-88CA-4DF5B3C32468}" type="datetimeFigureOut">
              <a:rPr lang="tr-TR"/>
              <a:pPr>
                <a:defRPr/>
              </a:pPr>
              <a:t>26.3.2014</a:t>
            </a:fld>
            <a:endParaRPr lang="tr-TR"/>
          </a:p>
        </p:txBody>
      </p:sp>
      <p:sp>
        <p:nvSpPr>
          <p:cNvPr id="5" name="2 Altbilgi Yer Tutucusu"/>
          <p:cNvSpPr>
            <a:spLocks noGrp="1"/>
          </p:cNvSpPr>
          <p:nvPr>
            <p:ph type="ftr" sz="quarter" idx="11"/>
          </p:nvPr>
        </p:nvSpPr>
        <p:spPr/>
        <p:txBody>
          <a:bodyPr/>
          <a:lstStyle>
            <a:lvl1pPr>
              <a:defRPr/>
            </a:lvl1pPr>
          </a:lstStyle>
          <a:p>
            <a:pPr>
              <a:defRPr/>
            </a:pPr>
            <a:endParaRPr lang="tr-TR"/>
          </a:p>
        </p:txBody>
      </p:sp>
      <p:sp>
        <p:nvSpPr>
          <p:cNvPr id="6" name="22 Slayt Numarası Yer Tutucusu"/>
          <p:cNvSpPr>
            <a:spLocks noGrp="1"/>
          </p:cNvSpPr>
          <p:nvPr>
            <p:ph type="sldNum" sz="quarter" idx="12"/>
          </p:nvPr>
        </p:nvSpPr>
        <p:spPr/>
        <p:txBody>
          <a:bodyPr/>
          <a:lstStyle>
            <a:lvl1pPr>
              <a:defRPr/>
            </a:lvl1pPr>
          </a:lstStyle>
          <a:p>
            <a:pPr>
              <a:defRPr/>
            </a:pPr>
            <a:fld id="{BA5E04CD-5EAD-42A4-A4F3-A3DD20964C72}" type="slidenum">
              <a:rPr lang="tr-TR"/>
              <a:pPr>
                <a:defRPr/>
              </a:pPr>
              <a:t>‹#›</a:t>
            </a:fld>
            <a:endParaRPr lang="tr-T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en-US"/>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13 Veri Yer Tutucusu"/>
          <p:cNvSpPr>
            <a:spLocks noGrp="1"/>
          </p:cNvSpPr>
          <p:nvPr>
            <p:ph type="dt" sz="half" idx="10"/>
          </p:nvPr>
        </p:nvSpPr>
        <p:spPr/>
        <p:txBody>
          <a:bodyPr/>
          <a:lstStyle>
            <a:lvl1pPr>
              <a:defRPr/>
            </a:lvl1pPr>
          </a:lstStyle>
          <a:p>
            <a:pPr>
              <a:defRPr/>
            </a:pPr>
            <a:fld id="{EBD35481-D331-4AE5-99D1-B6E8F8338639}" type="datetimeFigureOut">
              <a:rPr lang="tr-TR"/>
              <a:pPr>
                <a:defRPr/>
              </a:pPr>
              <a:t>26.3.2014</a:t>
            </a:fld>
            <a:endParaRPr lang="tr-TR"/>
          </a:p>
        </p:txBody>
      </p:sp>
      <p:sp>
        <p:nvSpPr>
          <p:cNvPr id="5" name="2 Altbilgi Yer Tutucusu"/>
          <p:cNvSpPr>
            <a:spLocks noGrp="1"/>
          </p:cNvSpPr>
          <p:nvPr>
            <p:ph type="ftr" sz="quarter" idx="11"/>
          </p:nvPr>
        </p:nvSpPr>
        <p:spPr/>
        <p:txBody>
          <a:bodyPr/>
          <a:lstStyle>
            <a:lvl1pPr>
              <a:defRPr/>
            </a:lvl1pPr>
          </a:lstStyle>
          <a:p>
            <a:pPr>
              <a:defRPr/>
            </a:pPr>
            <a:endParaRPr lang="tr-TR"/>
          </a:p>
        </p:txBody>
      </p:sp>
      <p:sp>
        <p:nvSpPr>
          <p:cNvPr id="6" name="22 Slayt Numarası Yer Tutucusu"/>
          <p:cNvSpPr>
            <a:spLocks noGrp="1"/>
          </p:cNvSpPr>
          <p:nvPr>
            <p:ph type="sldNum" sz="quarter" idx="12"/>
          </p:nvPr>
        </p:nvSpPr>
        <p:spPr/>
        <p:txBody>
          <a:bodyPr/>
          <a:lstStyle>
            <a:lvl1pPr>
              <a:defRPr/>
            </a:lvl1pPr>
          </a:lstStyle>
          <a:p>
            <a:pPr>
              <a:defRPr/>
            </a:pPr>
            <a:fld id="{5183C38C-416D-4E3C-AB14-BC0F41277ECD}" type="slidenum">
              <a:rPr lang="tr-TR"/>
              <a:pPr>
                <a:defRPr/>
              </a:pPr>
              <a:t>‹#›</a:t>
            </a:fld>
            <a:endParaRPr lang="tr-T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1600200" y="457200"/>
            <a:ext cx="7086600" cy="1371600"/>
          </a:xfrm>
        </p:spPr>
        <p:txBody>
          <a:bodyPr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lang="tr-TR" smtClean="0"/>
              <a:t>Asıl başlık stili için tıklatın</a:t>
            </a:r>
            <a:endParaRPr lang="en-US"/>
          </a:p>
        </p:txBody>
      </p:sp>
      <p:sp>
        <p:nvSpPr>
          <p:cNvPr id="3" name="2 Metin Yer Tutucusu"/>
          <p:cNvSpPr>
            <a:spLocks noGrp="1"/>
          </p:cNvSpPr>
          <p:nvPr>
            <p:ph type="body" idx="1"/>
          </p:nvPr>
        </p:nvSpPr>
        <p:spPr>
          <a:xfrm>
            <a:off x="1600200" y="1880840"/>
            <a:ext cx="7086600" cy="1132284"/>
          </a:xfrm>
        </p:spPr>
        <p:txBody>
          <a:bodyPr/>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lvl1pPr>
              <a:defRPr/>
            </a:lvl1pPr>
          </a:lstStyle>
          <a:p>
            <a:pPr>
              <a:defRPr/>
            </a:pPr>
            <a:fld id="{C818D3DA-9F3B-42D8-AFA8-3542875A5422}" type="datetimeFigureOut">
              <a:rPr lang="tr-TR"/>
              <a:pPr>
                <a:defRPr/>
              </a:pPr>
              <a:t>26.3.2014</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270993D6-2F89-4276-A1D1-191D7402249C}" type="slidenum">
              <a:rPr lang="tr-TR"/>
              <a:pPr>
                <a:defRPr/>
              </a:pPr>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en-US"/>
          </a:p>
        </p:txBody>
      </p:sp>
      <p:sp>
        <p:nvSpPr>
          <p:cNvPr id="3" name="2 İçerik Yer Tutucusu"/>
          <p:cNvSpPr>
            <a:spLocks noGrp="1"/>
          </p:cNvSpPr>
          <p:nvPr>
            <p:ph sz="half" idx="1"/>
          </p:nvPr>
        </p:nvSpPr>
        <p:spPr>
          <a:xfrm>
            <a:off x="457200" y="1200151"/>
            <a:ext cx="4038600" cy="3394472"/>
          </a:xfrm>
        </p:spPr>
        <p:txBody>
          <a:bodyPr/>
          <a:lstStyle>
            <a:lvl1pPr>
              <a:defRPr sz="2600"/>
            </a:lvl1pPr>
            <a:lvl2pPr>
              <a:defRPr sz="2400"/>
            </a:lvl2pPr>
            <a:lvl3pPr>
              <a:defRPr sz="2000"/>
            </a:lvl3pPr>
            <a:lvl4pPr>
              <a:defRPr sz="1800"/>
            </a:lvl4pPr>
            <a:lvl5pPr>
              <a:defRPr sz="1800"/>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3 İçerik Yer Tutucusu"/>
          <p:cNvSpPr>
            <a:spLocks noGrp="1"/>
          </p:cNvSpPr>
          <p:nvPr>
            <p:ph sz="half" idx="2"/>
          </p:nvPr>
        </p:nvSpPr>
        <p:spPr>
          <a:xfrm>
            <a:off x="4648200" y="1200151"/>
            <a:ext cx="4038600" cy="3394472"/>
          </a:xfrm>
        </p:spPr>
        <p:txBody>
          <a:bodyPr/>
          <a:lstStyle>
            <a:lvl1pPr>
              <a:defRPr sz="2600"/>
            </a:lvl1pPr>
            <a:lvl2pPr>
              <a:defRPr sz="2400"/>
            </a:lvl2pPr>
            <a:lvl3pPr>
              <a:defRPr sz="2000"/>
            </a:lvl3pPr>
            <a:lvl4pPr>
              <a:defRPr sz="1800"/>
            </a:lvl4pPr>
            <a:lvl5pPr>
              <a:defRPr sz="1800"/>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13 Veri Yer Tutucusu"/>
          <p:cNvSpPr>
            <a:spLocks noGrp="1"/>
          </p:cNvSpPr>
          <p:nvPr>
            <p:ph type="dt" sz="half" idx="10"/>
          </p:nvPr>
        </p:nvSpPr>
        <p:spPr/>
        <p:txBody>
          <a:bodyPr/>
          <a:lstStyle>
            <a:lvl1pPr>
              <a:defRPr/>
            </a:lvl1pPr>
          </a:lstStyle>
          <a:p>
            <a:pPr>
              <a:defRPr/>
            </a:pPr>
            <a:fld id="{D034D3A8-6705-4712-979B-0358B17A4FFD}" type="datetimeFigureOut">
              <a:rPr lang="tr-TR"/>
              <a:pPr>
                <a:defRPr/>
              </a:pPr>
              <a:t>26.3.2014</a:t>
            </a:fld>
            <a:endParaRPr lang="tr-TR"/>
          </a:p>
        </p:txBody>
      </p:sp>
      <p:sp>
        <p:nvSpPr>
          <p:cNvPr id="6" name="2 Altbilgi Yer Tutucusu"/>
          <p:cNvSpPr>
            <a:spLocks noGrp="1"/>
          </p:cNvSpPr>
          <p:nvPr>
            <p:ph type="ftr" sz="quarter" idx="11"/>
          </p:nvPr>
        </p:nvSpPr>
        <p:spPr/>
        <p:txBody>
          <a:bodyPr/>
          <a:lstStyle>
            <a:lvl1pPr>
              <a:defRPr/>
            </a:lvl1pPr>
          </a:lstStyle>
          <a:p>
            <a:pPr>
              <a:defRPr/>
            </a:pPr>
            <a:endParaRPr lang="tr-TR"/>
          </a:p>
        </p:txBody>
      </p:sp>
      <p:sp>
        <p:nvSpPr>
          <p:cNvPr id="7" name="22 Slayt Numarası Yer Tutucusu"/>
          <p:cNvSpPr>
            <a:spLocks noGrp="1"/>
          </p:cNvSpPr>
          <p:nvPr>
            <p:ph type="sldNum" sz="quarter" idx="12"/>
          </p:nvPr>
        </p:nvSpPr>
        <p:spPr/>
        <p:txBody>
          <a:bodyPr/>
          <a:lstStyle>
            <a:lvl1pPr>
              <a:defRPr/>
            </a:lvl1pPr>
          </a:lstStyle>
          <a:p>
            <a:pPr>
              <a:defRPr/>
            </a:pPr>
            <a:fld id="{F8DBAEFE-E11C-4D57-AD4C-D8879178BEED}" type="slidenum">
              <a:rPr lang="tr-TR"/>
              <a:pPr>
                <a:defRPr/>
              </a:pPr>
              <a:t>‹#›</a:t>
            </a:fld>
            <a:endParaRPr lang="tr-T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04788"/>
            <a:ext cx="8229600" cy="857250"/>
          </a:xfrm>
        </p:spPr>
        <p:txBody>
          <a:bodyPr/>
          <a:lstStyle>
            <a:lvl1pPr>
              <a:defRPr/>
            </a:lvl1pPr>
          </a:lstStyle>
          <a:p>
            <a:r>
              <a:rPr lang="tr-TR" smtClean="0"/>
              <a:t>Asıl başlık stili için tıklatın</a:t>
            </a:r>
            <a:endParaRPr lang="en-US"/>
          </a:p>
        </p:txBody>
      </p:sp>
      <p:sp>
        <p:nvSpPr>
          <p:cNvPr id="3" name="2 Metin Yer Tutucusu"/>
          <p:cNvSpPr>
            <a:spLocks noGrp="1"/>
          </p:cNvSpPr>
          <p:nvPr>
            <p:ph type="body" idx="1"/>
          </p:nvPr>
        </p:nvSpPr>
        <p:spPr>
          <a:xfrm>
            <a:off x="457200" y="1151336"/>
            <a:ext cx="4040188" cy="563165"/>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tr-TR" smtClean="0"/>
              <a:t>Asıl metin stillerini düzenlemek için tıklatın</a:t>
            </a:r>
          </a:p>
        </p:txBody>
      </p:sp>
      <p:sp>
        <p:nvSpPr>
          <p:cNvPr id="4" name="3 Metin Yer Tutucusu"/>
          <p:cNvSpPr>
            <a:spLocks noGrp="1"/>
          </p:cNvSpPr>
          <p:nvPr>
            <p:ph type="body" sz="half" idx="3"/>
          </p:nvPr>
        </p:nvSpPr>
        <p:spPr>
          <a:xfrm>
            <a:off x="4645028" y="1151336"/>
            <a:ext cx="4041775" cy="563165"/>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tr-TR" smtClean="0"/>
              <a:t>Asıl metin stillerini düzenlemek için tıklatın</a:t>
            </a:r>
          </a:p>
        </p:txBody>
      </p:sp>
      <p:sp>
        <p:nvSpPr>
          <p:cNvPr id="5" name="4 İçerik Yer Tutucusu"/>
          <p:cNvSpPr>
            <a:spLocks noGrp="1"/>
          </p:cNvSpPr>
          <p:nvPr>
            <p:ph sz="quarter" idx="2"/>
          </p:nvPr>
        </p:nvSpPr>
        <p:spPr>
          <a:xfrm>
            <a:off x="457200" y="1771651"/>
            <a:ext cx="4040188" cy="2822972"/>
          </a:xfrm>
        </p:spPr>
        <p:txBody>
          <a:bodyPr/>
          <a:lstStyle>
            <a:lvl1pPr>
              <a:defRPr sz="2400"/>
            </a:lvl1pPr>
            <a:lvl2pPr>
              <a:defRPr sz="2000"/>
            </a:lvl2pPr>
            <a:lvl3pPr>
              <a:defRPr sz="1800"/>
            </a:lvl3pPr>
            <a:lvl4pPr>
              <a:defRPr sz="1600"/>
            </a:lvl4pPr>
            <a:lvl5pPr>
              <a:defRPr sz="1600"/>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6" name="5 İçerik Yer Tutucusu"/>
          <p:cNvSpPr>
            <a:spLocks noGrp="1"/>
          </p:cNvSpPr>
          <p:nvPr>
            <p:ph sz="quarter" idx="4"/>
          </p:nvPr>
        </p:nvSpPr>
        <p:spPr>
          <a:xfrm>
            <a:off x="4645028" y="1771651"/>
            <a:ext cx="4041775" cy="2822972"/>
          </a:xfrm>
        </p:spPr>
        <p:txBody>
          <a:bodyPr/>
          <a:lstStyle>
            <a:lvl1pPr>
              <a:defRPr sz="2400"/>
            </a:lvl1pPr>
            <a:lvl2pPr>
              <a:defRPr sz="2000"/>
            </a:lvl2pPr>
            <a:lvl3pPr>
              <a:defRPr sz="1800"/>
            </a:lvl3pPr>
            <a:lvl4pPr>
              <a:defRPr sz="1600"/>
            </a:lvl4pPr>
            <a:lvl5pPr>
              <a:defRPr sz="1600"/>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7" name="13 Veri Yer Tutucusu"/>
          <p:cNvSpPr>
            <a:spLocks noGrp="1"/>
          </p:cNvSpPr>
          <p:nvPr>
            <p:ph type="dt" sz="half" idx="10"/>
          </p:nvPr>
        </p:nvSpPr>
        <p:spPr/>
        <p:txBody>
          <a:bodyPr/>
          <a:lstStyle>
            <a:lvl1pPr>
              <a:defRPr/>
            </a:lvl1pPr>
          </a:lstStyle>
          <a:p>
            <a:pPr>
              <a:defRPr/>
            </a:pPr>
            <a:fld id="{5C18FEA8-4F97-4ACE-8436-A6D9ED3A8B23}" type="datetimeFigureOut">
              <a:rPr lang="tr-TR"/>
              <a:pPr>
                <a:defRPr/>
              </a:pPr>
              <a:t>26.3.2014</a:t>
            </a:fld>
            <a:endParaRPr lang="tr-TR"/>
          </a:p>
        </p:txBody>
      </p:sp>
      <p:sp>
        <p:nvSpPr>
          <p:cNvPr id="8" name="2 Altbilgi Yer Tutucusu"/>
          <p:cNvSpPr>
            <a:spLocks noGrp="1"/>
          </p:cNvSpPr>
          <p:nvPr>
            <p:ph type="ftr" sz="quarter" idx="11"/>
          </p:nvPr>
        </p:nvSpPr>
        <p:spPr/>
        <p:txBody>
          <a:bodyPr/>
          <a:lstStyle>
            <a:lvl1pPr>
              <a:defRPr/>
            </a:lvl1pPr>
          </a:lstStyle>
          <a:p>
            <a:pPr>
              <a:defRPr/>
            </a:pPr>
            <a:endParaRPr lang="tr-TR"/>
          </a:p>
        </p:txBody>
      </p:sp>
      <p:sp>
        <p:nvSpPr>
          <p:cNvPr id="9" name="22 Slayt Numarası Yer Tutucusu"/>
          <p:cNvSpPr>
            <a:spLocks noGrp="1"/>
          </p:cNvSpPr>
          <p:nvPr>
            <p:ph type="sldNum" sz="quarter" idx="12"/>
          </p:nvPr>
        </p:nvSpPr>
        <p:spPr/>
        <p:txBody>
          <a:bodyPr/>
          <a:lstStyle>
            <a:lvl1pPr>
              <a:defRPr/>
            </a:lvl1pPr>
          </a:lstStyle>
          <a:p>
            <a:pPr>
              <a:defRPr/>
            </a:pPr>
            <a:fld id="{F05F7E8C-B52D-4C73-9B9A-F08BCD62EB2B}" type="slidenum">
              <a:rPr lang="tr-TR"/>
              <a:pPr>
                <a:defRPr/>
              </a:pPr>
              <a:t>‹#›</a:t>
            </a:fld>
            <a:endParaRPr lang="tr-T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en-US"/>
          </a:p>
        </p:txBody>
      </p:sp>
      <p:sp>
        <p:nvSpPr>
          <p:cNvPr id="3" name="13 Veri Yer Tutucusu"/>
          <p:cNvSpPr>
            <a:spLocks noGrp="1"/>
          </p:cNvSpPr>
          <p:nvPr>
            <p:ph type="dt" sz="half" idx="10"/>
          </p:nvPr>
        </p:nvSpPr>
        <p:spPr/>
        <p:txBody>
          <a:bodyPr/>
          <a:lstStyle>
            <a:lvl1pPr>
              <a:defRPr/>
            </a:lvl1pPr>
          </a:lstStyle>
          <a:p>
            <a:pPr>
              <a:defRPr/>
            </a:pPr>
            <a:fld id="{D4571332-21C9-4C48-B92A-FF3EE5813B36}" type="datetimeFigureOut">
              <a:rPr lang="tr-TR"/>
              <a:pPr>
                <a:defRPr/>
              </a:pPr>
              <a:t>26.3.2014</a:t>
            </a:fld>
            <a:endParaRPr lang="tr-TR"/>
          </a:p>
        </p:txBody>
      </p:sp>
      <p:sp>
        <p:nvSpPr>
          <p:cNvPr id="4" name="2 Altbilgi Yer Tutucusu"/>
          <p:cNvSpPr>
            <a:spLocks noGrp="1"/>
          </p:cNvSpPr>
          <p:nvPr>
            <p:ph type="ftr" sz="quarter" idx="11"/>
          </p:nvPr>
        </p:nvSpPr>
        <p:spPr/>
        <p:txBody>
          <a:bodyPr/>
          <a:lstStyle>
            <a:lvl1pPr>
              <a:defRPr/>
            </a:lvl1pPr>
          </a:lstStyle>
          <a:p>
            <a:pPr>
              <a:defRPr/>
            </a:pPr>
            <a:endParaRPr lang="tr-TR"/>
          </a:p>
        </p:txBody>
      </p:sp>
      <p:sp>
        <p:nvSpPr>
          <p:cNvPr id="5" name="22 Slayt Numarası Yer Tutucusu"/>
          <p:cNvSpPr>
            <a:spLocks noGrp="1"/>
          </p:cNvSpPr>
          <p:nvPr>
            <p:ph type="sldNum" sz="quarter" idx="12"/>
          </p:nvPr>
        </p:nvSpPr>
        <p:spPr/>
        <p:txBody>
          <a:bodyPr/>
          <a:lstStyle>
            <a:lvl1pPr>
              <a:defRPr/>
            </a:lvl1pPr>
          </a:lstStyle>
          <a:p>
            <a:pPr>
              <a:defRPr/>
            </a:pPr>
            <a:fld id="{3EF91555-4104-4F25-9DDB-5981DA2DF2B4}" type="slidenum">
              <a:rPr lang="tr-TR"/>
              <a:pPr>
                <a:defRPr/>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3 Veri Yer Tutucusu"/>
          <p:cNvSpPr>
            <a:spLocks noGrp="1"/>
          </p:cNvSpPr>
          <p:nvPr>
            <p:ph type="dt" sz="half" idx="10"/>
          </p:nvPr>
        </p:nvSpPr>
        <p:spPr/>
        <p:txBody>
          <a:bodyPr/>
          <a:lstStyle>
            <a:lvl1pPr>
              <a:defRPr/>
            </a:lvl1pPr>
          </a:lstStyle>
          <a:p>
            <a:pPr>
              <a:defRPr/>
            </a:pPr>
            <a:fld id="{07BD85C4-7345-49E7-AF8B-D81648501DAE}" type="datetimeFigureOut">
              <a:rPr lang="tr-TR"/>
              <a:pPr>
                <a:defRPr/>
              </a:pPr>
              <a:t>26.3.2014</a:t>
            </a:fld>
            <a:endParaRPr lang="tr-TR"/>
          </a:p>
        </p:txBody>
      </p:sp>
      <p:sp>
        <p:nvSpPr>
          <p:cNvPr id="6" name="4 Altbilgi Yer Tutucusu"/>
          <p:cNvSpPr>
            <a:spLocks noGrp="1"/>
          </p:cNvSpPr>
          <p:nvPr>
            <p:ph type="ftr" sz="quarter" idx="11"/>
          </p:nvPr>
        </p:nvSpPr>
        <p:spPr/>
        <p:txBody>
          <a:bodyPr/>
          <a:lstStyle>
            <a:lvl1pPr>
              <a:defRPr/>
            </a:lvl1pPr>
          </a:lstStyle>
          <a:p>
            <a:pPr>
              <a:defRPr/>
            </a:pPr>
            <a:endParaRPr lang="tr-TR"/>
          </a:p>
        </p:txBody>
      </p:sp>
      <p:sp>
        <p:nvSpPr>
          <p:cNvPr id="7" name="5 Slayt Numarası Yer Tutucusu"/>
          <p:cNvSpPr>
            <a:spLocks noGrp="1"/>
          </p:cNvSpPr>
          <p:nvPr>
            <p:ph type="sldNum" sz="quarter" idx="12"/>
          </p:nvPr>
        </p:nvSpPr>
        <p:spPr/>
        <p:txBody>
          <a:bodyPr/>
          <a:lstStyle>
            <a:lvl1pPr>
              <a:defRPr/>
            </a:lvl1pPr>
          </a:lstStyle>
          <a:p>
            <a:pPr>
              <a:defRPr/>
            </a:pPr>
            <a:fld id="{E51C75F1-24A3-423A-8373-193B398B7EFE}" type="slidenum">
              <a:rPr lang="tr-TR"/>
              <a:pPr>
                <a:defRPr/>
              </a:pPr>
              <a:t>‹#›</a:t>
            </a:fld>
            <a:endParaRPr lang="tr-T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3 Veri Yer Tutucusu"/>
          <p:cNvSpPr>
            <a:spLocks noGrp="1"/>
          </p:cNvSpPr>
          <p:nvPr>
            <p:ph type="dt" sz="half" idx="10"/>
          </p:nvPr>
        </p:nvSpPr>
        <p:spPr/>
        <p:txBody>
          <a:bodyPr/>
          <a:lstStyle>
            <a:lvl1pPr>
              <a:defRPr/>
            </a:lvl1pPr>
          </a:lstStyle>
          <a:p>
            <a:pPr>
              <a:defRPr/>
            </a:pPr>
            <a:fld id="{F23C4637-1F7E-459E-ADBC-24A54E34D03E}" type="datetimeFigureOut">
              <a:rPr lang="tr-TR"/>
              <a:pPr>
                <a:defRPr/>
              </a:pPr>
              <a:t>26.3.2014</a:t>
            </a:fld>
            <a:endParaRPr lang="tr-TR"/>
          </a:p>
        </p:txBody>
      </p:sp>
      <p:sp>
        <p:nvSpPr>
          <p:cNvPr id="3" name="2 Altbilgi Yer Tutucusu"/>
          <p:cNvSpPr>
            <a:spLocks noGrp="1"/>
          </p:cNvSpPr>
          <p:nvPr>
            <p:ph type="ftr" sz="quarter" idx="11"/>
          </p:nvPr>
        </p:nvSpPr>
        <p:spPr/>
        <p:txBody>
          <a:bodyPr/>
          <a:lstStyle>
            <a:lvl1pPr>
              <a:defRPr/>
            </a:lvl1pPr>
          </a:lstStyle>
          <a:p>
            <a:pPr>
              <a:defRPr/>
            </a:pPr>
            <a:endParaRPr lang="tr-TR"/>
          </a:p>
        </p:txBody>
      </p:sp>
      <p:sp>
        <p:nvSpPr>
          <p:cNvPr id="4" name="22 Slayt Numarası Yer Tutucusu"/>
          <p:cNvSpPr>
            <a:spLocks noGrp="1"/>
          </p:cNvSpPr>
          <p:nvPr>
            <p:ph type="sldNum" sz="quarter" idx="12"/>
          </p:nvPr>
        </p:nvSpPr>
        <p:spPr/>
        <p:txBody>
          <a:bodyPr/>
          <a:lstStyle>
            <a:lvl1pPr>
              <a:defRPr/>
            </a:lvl1pPr>
          </a:lstStyle>
          <a:p>
            <a:pPr>
              <a:defRPr/>
            </a:pPr>
            <a:fld id="{159E0144-407A-4796-8AE9-4BF4E3CE73FD}" type="slidenum">
              <a:rPr lang="tr-TR"/>
              <a:pPr>
                <a:defRPr/>
              </a:pPr>
              <a:t>‹#›</a:t>
            </a:fld>
            <a:endParaRPr lang="tr-T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3" y="204787"/>
            <a:ext cx="3008313" cy="871538"/>
          </a:xfrm>
        </p:spPr>
        <p:txBody>
          <a:bodyPr anchor="b">
            <a:sp3d prstMaterial="softEdge"/>
          </a:bodyPr>
          <a:lstStyle>
            <a:lvl1pPr algn="l">
              <a:buNone/>
              <a:defRPr sz="2200" b="0">
                <a:ln w="6350">
                  <a:noFill/>
                </a:ln>
                <a:solidFill>
                  <a:schemeClr val="accent1">
                    <a:tint val="73000"/>
                    <a:satMod val="180000"/>
                  </a:schemeClr>
                </a:solidFill>
              </a:defRPr>
            </a:lvl1pPr>
          </a:lstStyle>
          <a:p>
            <a:r>
              <a:rPr lang="tr-TR" smtClean="0"/>
              <a:t>Asıl başlık stili için tıklatın</a:t>
            </a:r>
            <a:endParaRPr lang="en-US"/>
          </a:p>
        </p:txBody>
      </p:sp>
      <p:sp>
        <p:nvSpPr>
          <p:cNvPr id="3" name="2 Metin Yer Tutucusu"/>
          <p:cNvSpPr>
            <a:spLocks noGrp="1"/>
          </p:cNvSpPr>
          <p:nvPr>
            <p:ph type="body" idx="2"/>
          </p:nvPr>
        </p:nvSpPr>
        <p:spPr>
          <a:xfrm>
            <a:off x="457203" y="1143001"/>
            <a:ext cx="3008313" cy="3451622"/>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tr-TR" smtClean="0"/>
              <a:t>Asıl metin stillerini düzenlemek için tıklatın</a:t>
            </a:r>
          </a:p>
        </p:txBody>
      </p:sp>
      <p:sp>
        <p:nvSpPr>
          <p:cNvPr id="4" name="3 İçerik Yer Tutucusu"/>
          <p:cNvSpPr>
            <a:spLocks noGrp="1"/>
          </p:cNvSpPr>
          <p:nvPr>
            <p:ph sz="half" idx="1"/>
          </p:nvPr>
        </p:nvSpPr>
        <p:spPr>
          <a:xfrm>
            <a:off x="3575050" y="204789"/>
            <a:ext cx="5111750" cy="4389835"/>
          </a:xfrm>
        </p:spPr>
        <p:txBody>
          <a:bodyPr/>
          <a:lstStyle>
            <a:lvl1pPr>
              <a:defRPr sz="2600"/>
            </a:lvl1pPr>
            <a:lvl2pPr>
              <a:defRPr sz="2400"/>
            </a:lvl2pPr>
            <a:lvl3pPr>
              <a:defRPr sz="2200"/>
            </a:lvl3pPr>
            <a:lvl4pPr>
              <a:defRPr sz="2000"/>
            </a:lvl4pPr>
            <a:lvl5pPr>
              <a:defRPr sz="1800"/>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13 Veri Yer Tutucusu"/>
          <p:cNvSpPr>
            <a:spLocks noGrp="1"/>
          </p:cNvSpPr>
          <p:nvPr>
            <p:ph type="dt" sz="half" idx="10"/>
          </p:nvPr>
        </p:nvSpPr>
        <p:spPr/>
        <p:txBody>
          <a:bodyPr/>
          <a:lstStyle>
            <a:lvl1pPr>
              <a:defRPr/>
            </a:lvl1pPr>
          </a:lstStyle>
          <a:p>
            <a:pPr>
              <a:defRPr/>
            </a:pPr>
            <a:fld id="{39D5B1F7-503A-400B-A53B-AA29FF36BAB7}" type="datetimeFigureOut">
              <a:rPr lang="tr-TR"/>
              <a:pPr>
                <a:defRPr/>
              </a:pPr>
              <a:t>26.3.2014</a:t>
            </a:fld>
            <a:endParaRPr lang="tr-TR"/>
          </a:p>
        </p:txBody>
      </p:sp>
      <p:sp>
        <p:nvSpPr>
          <p:cNvPr id="6" name="2 Altbilgi Yer Tutucusu"/>
          <p:cNvSpPr>
            <a:spLocks noGrp="1"/>
          </p:cNvSpPr>
          <p:nvPr>
            <p:ph type="ftr" sz="quarter" idx="11"/>
          </p:nvPr>
        </p:nvSpPr>
        <p:spPr/>
        <p:txBody>
          <a:bodyPr/>
          <a:lstStyle>
            <a:lvl1pPr>
              <a:defRPr/>
            </a:lvl1pPr>
          </a:lstStyle>
          <a:p>
            <a:pPr>
              <a:defRPr/>
            </a:pPr>
            <a:endParaRPr lang="tr-TR"/>
          </a:p>
        </p:txBody>
      </p:sp>
      <p:sp>
        <p:nvSpPr>
          <p:cNvPr id="7" name="22 Slayt Numarası Yer Tutucusu"/>
          <p:cNvSpPr>
            <a:spLocks noGrp="1"/>
          </p:cNvSpPr>
          <p:nvPr>
            <p:ph type="sldNum" sz="quarter" idx="12"/>
          </p:nvPr>
        </p:nvSpPr>
        <p:spPr/>
        <p:txBody>
          <a:bodyPr/>
          <a:lstStyle>
            <a:lvl1pPr>
              <a:defRPr/>
            </a:lvl1pPr>
          </a:lstStyle>
          <a:p>
            <a:pPr>
              <a:defRPr/>
            </a:pPr>
            <a:fld id="{8174C77D-D099-49F3-BB23-4D23E48509ED}" type="slidenum">
              <a:rPr lang="tr-TR"/>
              <a:pPr>
                <a:defRPr/>
              </a:pPr>
              <a:t>‹#›</a:t>
            </a:fld>
            <a:endParaRPr lang="tr-T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828800" y="457200"/>
            <a:ext cx="5486400" cy="391716"/>
          </a:xfrm>
        </p:spPr>
        <p:txBody>
          <a:bodyPr lIns="45720" rIns="45720" bIns="0" anchor="b">
            <a:sp3d prstMaterial="softEdge"/>
          </a:bodyPr>
          <a:lstStyle>
            <a:lvl1pPr algn="ctr">
              <a:buNone/>
              <a:defRPr sz="2000" b="1"/>
            </a:lvl1pPr>
          </a:lstStyle>
          <a:p>
            <a:r>
              <a:rPr lang="tr-TR" smtClean="0"/>
              <a:t>Asıl başlık stili için tıklatın</a:t>
            </a:r>
            <a:endParaRPr lang="en-US"/>
          </a:p>
        </p:txBody>
      </p:sp>
      <p:sp>
        <p:nvSpPr>
          <p:cNvPr id="3" name="2 Resim Yer Tutucusu"/>
          <p:cNvSpPr>
            <a:spLocks noGrp="1"/>
          </p:cNvSpPr>
          <p:nvPr>
            <p:ph type="pic" idx="1"/>
          </p:nvPr>
        </p:nvSpPr>
        <p:spPr>
          <a:xfrm>
            <a:off x="1828800" y="1373981"/>
            <a:ext cx="5486400" cy="29718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ormAutofit/>
          </a:bodyPr>
          <a:lstStyle>
            <a:lvl1pPr indent="0">
              <a:buNone/>
              <a:defRPr sz="3200"/>
            </a:lvl1pPr>
          </a:lstStyle>
          <a:p>
            <a:pPr lvl="0"/>
            <a:r>
              <a:rPr lang="tr-TR" noProof="0" smtClean="0"/>
              <a:t>Resim eklemek için simgeyi tıklatın</a:t>
            </a:r>
            <a:endParaRPr lang="en-US" noProof="0" dirty="0"/>
          </a:p>
        </p:txBody>
      </p:sp>
      <p:sp>
        <p:nvSpPr>
          <p:cNvPr id="4" name="3 Metin Yer Tutucusu"/>
          <p:cNvSpPr>
            <a:spLocks noGrp="1"/>
          </p:cNvSpPr>
          <p:nvPr>
            <p:ph type="body" sz="half" idx="2"/>
          </p:nvPr>
        </p:nvSpPr>
        <p:spPr>
          <a:xfrm>
            <a:off x="1828800" y="875090"/>
            <a:ext cx="5486400" cy="397764"/>
          </a:xfrm>
        </p:spPr>
        <p:txBody>
          <a:bodyPr lIns="45720" rIns="45720"/>
          <a:lstStyle>
            <a:lvl1pPr marL="0" indent="0" algn="ctr">
              <a:buNone/>
              <a:defRPr sz="1400"/>
            </a:lvl1pPr>
            <a:lvl2pPr>
              <a:defRPr sz="1200"/>
            </a:lvl2pPr>
            <a:lvl3pPr>
              <a:defRPr sz="1000"/>
            </a:lvl3pPr>
            <a:lvl4pPr>
              <a:defRPr sz="900"/>
            </a:lvl4pPr>
            <a:lvl5pPr>
              <a:defRPr sz="900"/>
            </a:lvl5pPr>
          </a:lstStyle>
          <a:p>
            <a:pPr lvl="0"/>
            <a:r>
              <a:rPr lang="tr-TR" smtClean="0"/>
              <a:t>Asıl metin stillerini düzenlemek için tıklatın</a:t>
            </a:r>
          </a:p>
        </p:txBody>
      </p:sp>
      <p:sp>
        <p:nvSpPr>
          <p:cNvPr id="5" name="13 Veri Yer Tutucusu"/>
          <p:cNvSpPr>
            <a:spLocks noGrp="1"/>
          </p:cNvSpPr>
          <p:nvPr>
            <p:ph type="dt" sz="half" idx="10"/>
          </p:nvPr>
        </p:nvSpPr>
        <p:spPr/>
        <p:txBody>
          <a:bodyPr/>
          <a:lstStyle>
            <a:lvl1pPr>
              <a:defRPr/>
            </a:lvl1pPr>
          </a:lstStyle>
          <a:p>
            <a:pPr>
              <a:defRPr/>
            </a:pPr>
            <a:fld id="{6B4F40DF-A766-4EEB-BDD4-0CF1FE5B4675}" type="datetimeFigureOut">
              <a:rPr lang="tr-TR"/>
              <a:pPr>
                <a:defRPr/>
              </a:pPr>
              <a:t>26.3.2014</a:t>
            </a:fld>
            <a:endParaRPr lang="tr-TR"/>
          </a:p>
        </p:txBody>
      </p:sp>
      <p:sp>
        <p:nvSpPr>
          <p:cNvPr id="6" name="2 Altbilgi Yer Tutucusu"/>
          <p:cNvSpPr>
            <a:spLocks noGrp="1"/>
          </p:cNvSpPr>
          <p:nvPr>
            <p:ph type="ftr" sz="quarter" idx="11"/>
          </p:nvPr>
        </p:nvSpPr>
        <p:spPr/>
        <p:txBody>
          <a:bodyPr/>
          <a:lstStyle>
            <a:lvl1pPr>
              <a:defRPr/>
            </a:lvl1pPr>
          </a:lstStyle>
          <a:p>
            <a:pPr>
              <a:defRPr/>
            </a:pPr>
            <a:endParaRPr lang="tr-TR"/>
          </a:p>
        </p:txBody>
      </p:sp>
      <p:sp>
        <p:nvSpPr>
          <p:cNvPr id="7" name="22 Slayt Numarası Yer Tutucusu"/>
          <p:cNvSpPr>
            <a:spLocks noGrp="1"/>
          </p:cNvSpPr>
          <p:nvPr>
            <p:ph type="sldNum" sz="quarter" idx="12"/>
          </p:nvPr>
        </p:nvSpPr>
        <p:spPr/>
        <p:txBody>
          <a:bodyPr/>
          <a:lstStyle>
            <a:lvl1pPr>
              <a:defRPr/>
            </a:lvl1pPr>
          </a:lstStyle>
          <a:p>
            <a:pPr>
              <a:defRPr/>
            </a:pPr>
            <a:fld id="{CBC810F6-F93E-4326-80D9-015A1B3A01FC}" type="slidenum">
              <a:rPr lang="tr-TR"/>
              <a:pPr>
                <a:defRPr/>
              </a:pPr>
              <a:t>‹#›</a:t>
            </a:fld>
            <a:endParaRPr lang="tr-T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en-US"/>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13 Veri Yer Tutucusu"/>
          <p:cNvSpPr>
            <a:spLocks noGrp="1"/>
          </p:cNvSpPr>
          <p:nvPr>
            <p:ph type="dt" sz="half" idx="10"/>
          </p:nvPr>
        </p:nvSpPr>
        <p:spPr/>
        <p:txBody>
          <a:bodyPr/>
          <a:lstStyle>
            <a:lvl1pPr>
              <a:defRPr/>
            </a:lvl1pPr>
          </a:lstStyle>
          <a:p>
            <a:pPr>
              <a:defRPr/>
            </a:pPr>
            <a:fld id="{EAC69E4B-06DC-4F30-87FF-67A51704950F}" type="datetimeFigureOut">
              <a:rPr lang="tr-TR"/>
              <a:pPr>
                <a:defRPr/>
              </a:pPr>
              <a:t>26.3.2014</a:t>
            </a:fld>
            <a:endParaRPr lang="tr-TR"/>
          </a:p>
        </p:txBody>
      </p:sp>
      <p:sp>
        <p:nvSpPr>
          <p:cNvPr id="5" name="2 Altbilgi Yer Tutucusu"/>
          <p:cNvSpPr>
            <a:spLocks noGrp="1"/>
          </p:cNvSpPr>
          <p:nvPr>
            <p:ph type="ftr" sz="quarter" idx="11"/>
          </p:nvPr>
        </p:nvSpPr>
        <p:spPr/>
        <p:txBody>
          <a:bodyPr/>
          <a:lstStyle>
            <a:lvl1pPr>
              <a:defRPr/>
            </a:lvl1pPr>
          </a:lstStyle>
          <a:p>
            <a:pPr>
              <a:defRPr/>
            </a:pPr>
            <a:endParaRPr lang="tr-TR"/>
          </a:p>
        </p:txBody>
      </p:sp>
      <p:sp>
        <p:nvSpPr>
          <p:cNvPr id="6" name="22 Slayt Numarası Yer Tutucusu"/>
          <p:cNvSpPr>
            <a:spLocks noGrp="1"/>
          </p:cNvSpPr>
          <p:nvPr>
            <p:ph type="sldNum" sz="quarter" idx="12"/>
          </p:nvPr>
        </p:nvSpPr>
        <p:spPr/>
        <p:txBody>
          <a:bodyPr/>
          <a:lstStyle>
            <a:lvl1pPr>
              <a:defRPr/>
            </a:lvl1pPr>
          </a:lstStyle>
          <a:p>
            <a:pPr>
              <a:defRPr/>
            </a:pPr>
            <a:fld id="{682DF45C-F01D-4AC7-8999-207AF0C40184}" type="slidenum">
              <a:rPr lang="tr-TR"/>
              <a:pPr>
                <a:defRPr/>
              </a:pPr>
              <a:t>‹#›</a:t>
            </a:fld>
            <a:endParaRPr lang="tr-T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05980"/>
            <a:ext cx="2057400" cy="4388644"/>
          </a:xfrm>
        </p:spPr>
        <p:txBody>
          <a:bodyPr vert="eaVert"/>
          <a:lstStyle/>
          <a:p>
            <a:r>
              <a:rPr lang="tr-TR" smtClean="0"/>
              <a:t>Asıl başlık stili için tıklatın</a:t>
            </a:r>
            <a:endParaRPr lang="en-US"/>
          </a:p>
        </p:txBody>
      </p:sp>
      <p:sp>
        <p:nvSpPr>
          <p:cNvPr id="3" name="2 Dikey Metin Yer Tutucusu"/>
          <p:cNvSpPr>
            <a:spLocks noGrp="1"/>
          </p:cNvSpPr>
          <p:nvPr>
            <p:ph type="body" orient="vert" idx="1"/>
          </p:nvPr>
        </p:nvSpPr>
        <p:spPr>
          <a:xfrm>
            <a:off x="457200" y="205980"/>
            <a:ext cx="6019800" cy="4388644"/>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13 Veri Yer Tutucusu"/>
          <p:cNvSpPr>
            <a:spLocks noGrp="1"/>
          </p:cNvSpPr>
          <p:nvPr>
            <p:ph type="dt" sz="half" idx="10"/>
          </p:nvPr>
        </p:nvSpPr>
        <p:spPr/>
        <p:txBody>
          <a:bodyPr/>
          <a:lstStyle>
            <a:lvl1pPr>
              <a:defRPr/>
            </a:lvl1pPr>
          </a:lstStyle>
          <a:p>
            <a:pPr>
              <a:defRPr/>
            </a:pPr>
            <a:fld id="{52CBA326-9F5B-4DC6-86C2-E8D711F494AC}" type="datetimeFigureOut">
              <a:rPr lang="tr-TR"/>
              <a:pPr>
                <a:defRPr/>
              </a:pPr>
              <a:t>26.3.2014</a:t>
            </a:fld>
            <a:endParaRPr lang="tr-TR"/>
          </a:p>
        </p:txBody>
      </p:sp>
      <p:sp>
        <p:nvSpPr>
          <p:cNvPr id="5" name="2 Altbilgi Yer Tutucusu"/>
          <p:cNvSpPr>
            <a:spLocks noGrp="1"/>
          </p:cNvSpPr>
          <p:nvPr>
            <p:ph type="ftr" sz="quarter" idx="11"/>
          </p:nvPr>
        </p:nvSpPr>
        <p:spPr/>
        <p:txBody>
          <a:bodyPr/>
          <a:lstStyle>
            <a:lvl1pPr>
              <a:defRPr/>
            </a:lvl1pPr>
          </a:lstStyle>
          <a:p>
            <a:pPr>
              <a:defRPr/>
            </a:pPr>
            <a:endParaRPr lang="tr-TR"/>
          </a:p>
        </p:txBody>
      </p:sp>
      <p:sp>
        <p:nvSpPr>
          <p:cNvPr id="6" name="22 Slayt Numarası Yer Tutucusu"/>
          <p:cNvSpPr>
            <a:spLocks noGrp="1"/>
          </p:cNvSpPr>
          <p:nvPr>
            <p:ph type="sldNum" sz="quarter" idx="12"/>
          </p:nvPr>
        </p:nvSpPr>
        <p:spPr/>
        <p:txBody>
          <a:bodyPr/>
          <a:lstStyle>
            <a:lvl1pPr>
              <a:defRPr/>
            </a:lvl1pPr>
          </a:lstStyle>
          <a:p>
            <a:pPr>
              <a:defRPr/>
            </a:pPr>
            <a:fld id="{CF2E8B3F-1013-48CE-AC60-3767FD52F7C5}" type="slidenum">
              <a:rPr lang="tr-TR"/>
              <a:pPr>
                <a:defRPr/>
              </a:pPr>
              <a:t>‹#›</a:t>
            </a:fld>
            <a:endParaRPr lang="tr-T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Başlık Slaydı">
    <p:bg>
      <p:bgRef idx="1002">
        <a:schemeClr val="bg2"/>
      </p:bgRef>
    </p:bg>
    <p:spTree>
      <p:nvGrpSpPr>
        <p:cNvPr id="1" name=""/>
        <p:cNvGrpSpPr/>
        <p:nvPr/>
      </p:nvGrpSpPr>
      <p:grpSpPr>
        <a:xfrm>
          <a:off x="0" y="0"/>
          <a:ext cx="0" cy="0"/>
          <a:chOff x="0" y="0"/>
          <a:chExt cx="0" cy="0"/>
        </a:xfrm>
      </p:grpSpPr>
      <p:sp>
        <p:nvSpPr>
          <p:cNvPr id="9" name="8 Başlık"/>
          <p:cNvSpPr>
            <a:spLocks noGrp="1"/>
          </p:cNvSpPr>
          <p:nvPr>
            <p:ph type="ctrTitle"/>
          </p:nvPr>
        </p:nvSpPr>
        <p:spPr>
          <a:xfrm>
            <a:off x="533400" y="1028700"/>
            <a:ext cx="7851648" cy="13716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tr-TR" smtClean="0"/>
              <a:t>Asıl başlık stili için tıklatın</a:t>
            </a:r>
            <a:endParaRPr lang="en-US"/>
          </a:p>
        </p:txBody>
      </p:sp>
      <p:sp>
        <p:nvSpPr>
          <p:cNvPr id="17" name="16 Alt Başlık"/>
          <p:cNvSpPr>
            <a:spLocks noGrp="1"/>
          </p:cNvSpPr>
          <p:nvPr>
            <p:ph type="subTitle" idx="1"/>
          </p:nvPr>
        </p:nvSpPr>
        <p:spPr>
          <a:xfrm>
            <a:off x="533400" y="2421402"/>
            <a:ext cx="7854696" cy="131445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tr-TR" smtClean="0"/>
              <a:t>Asıl alt başlık stilini düzenlemek için tıklatın</a:t>
            </a:r>
            <a:endParaRPr lang="en-US"/>
          </a:p>
        </p:txBody>
      </p:sp>
      <p:sp>
        <p:nvSpPr>
          <p:cNvPr id="4" name="29 Veri Yer Tutucusu"/>
          <p:cNvSpPr>
            <a:spLocks noGrp="1"/>
          </p:cNvSpPr>
          <p:nvPr>
            <p:ph type="dt" sz="half" idx="10"/>
          </p:nvPr>
        </p:nvSpPr>
        <p:spPr/>
        <p:txBody>
          <a:bodyPr/>
          <a:lstStyle>
            <a:lvl1pPr>
              <a:defRPr/>
            </a:lvl1pPr>
          </a:lstStyle>
          <a:p>
            <a:pPr>
              <a:defRPr/>
            </a:pPr>
            <a:fld id="{0AB7FD95-C169-4652-A13B-F3553A65E065}" type="datetimeFigureOut">
              <a:rPr lang="tr-TR"/>
              <a:pPr>
                <a:defRPr/>
              </a:pPr>
              <a:t>26.3.2014</a:t>
            </a:fld>
            <a:endParaRPr lang="tr-TR"/>
          </a:p>
        </p:txBody>
      </p:sp>
      <p:sp>
        <p:nvSpPr>
          <p:cNvPr id="5" name="18 Altbilgi Yer Tutucusu"/>
          <p:cNvSpPr>
            <a:spLocks noGrp="1"/>
          </p:cNvSpPr>
          <p:nvPr>
            <p:ph type="ftr" sz="quarter" idx="11"/>
          </p:nvPr>
        </p:nvSpPr>
        <p:spPr/>
        <p:txBody>
          <a:bodyPr/>
          <a:lstStyle>
            <a:lvl1pPr>
              <a:defRPr/>
            </a:lvl1pPr>
          </a:lstStyle>
          <a:p>
            <a:pPr>
              <a:defRPr/>
            </a:pPr>
            <a:endParaRPr lang="tr-TR"/>
          </a:p>
        </p:txBody>
      </p:sp>
      <p:sp>
        <p:nvSpPr>
          <p:cNvPr id="6" name="26 Slayt Numarası Yer Tutucusu"/>
          <p:cNvSpPr>
            <a:spLocks noGrp="1"/>
          </p:cNvSpPr>
          <p:nvPr>
            <p:ph type="sldNum" sz="quarter" idx="12"/>
          </p:nvPr>
        </p:nvSpPr>
        <p:spPr/>
        <p:txBody>
          <a:bodyPr/>
          <a:lstStyle>
            <a:lvl1pPr>
              <a:defRPr/>
            </a:lvl1pPr>
          </a:lstStyle>
          <a:p>
            <a:pPr>
              <a:defRPr/>
            </a:pPr>
            <a:fld id="{CB26FDE8-FF60-4E58-B780-342F5F5C0898}" type="slidenum">
              <a:rPr lang="tr-TR"/>
              <a:pPr>
                <a:defRPr/>
              </a:pPr>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en-US"/>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9 Veri Yer Tutucusu"/>
          <p:cNvSpPr>
            <a:spLocks noGrp="1"/>
          </p:cNvSpPr>
          <p:nvPr>
            <p:ph type="dt" sz="half" idx="10"/>
          </p:nvPr>
        </p:nvSpPr>
        <p:spPr/>
        <p:txBody>
          <a:bodyPr/>
          <a:lstStyle>
            <a:lvl1pPr>
              <a:defRPr/>
            </a:lvl1pPr>
          </a:lstStyle>
          <a:p>
            <a:pPr>
              <a:defRPr/>
            </a:pPr>
            <a:fld id="{878C1801-E024-44E8-A8FB-5A6C67933D7F}" type="datetimeFigureOut">
              <a:rPr lang="tr-TR"/>
              <a:pPr>
                <a:defRPr/>
              </a:pPr>
              <a:t>26.3.2014</a:t>
            </a:fld>
            <a:endParaRPr lang="tr-TR"/>
          </a:p>
        </p:txBody>
      </p:sp>
      <p:sp>
        <p:nvSpPr>
          <p:cNvPr id="5" name="21 Altbilgi Yer Tutucusu"/>
          <p:cNvSpPr>
            <a:spLocks noGrp="1"/>
          </p:cNvSpPr>
          <p:nvPr>
            <p:ph type="ftr" sz="quarter" idx="11"/>
          </p:nvPr>
        </p:nvSpPr>
        <p:spPr/>
        <p:txBody>
          <a:bodyPr/>
          <a:lstStyle>
            <a:lvl1pPr>
              <a:defRPr/>
            </a:lvl1pPr>
          </a:lstStyle>
          <a:p>
            <a:pPr>
              <a:defRPr/>
            </a:pPr>
            <a:endParaRPr lang="tr-TR"/>
          </a:p>
        </p:txBody>
      </p:sp>
      <p:sp>
        <p:nvSpPr>
          <p:cNvPr id="6" name="17 Slayt Numarası Yer Tutucusu"/>
          <p:cNvSpPr>
            <a:spLocks noGrp="1"/>
          </p:cNvSpPr>
          <p:nvPr>
            <p:ph type="sldNum" sz="quarter" idx="12"/>
          </p:nvPr>
        </p:nvSpPr>
        <p:spPr/>
        <p:txBody>
          <a:bodyPr/>
          <a:lstStyle>
            <a:lvl1pPr>
              <a:defRPr/>
            </a:lvl1pPr>
          </a:lstStyle>
          <a:p>
            <a:pPr>
              <a:defRPr/>
            </a:pPr>
            <a:fld id="{1877B542-99B3-4127-85C7-B5DC0D948342}" type="slidenum">
              <a:rPr lang="tr-TR"/>
              <a:pPr>
                <a:defRPr/>
              </a:pPr>
              <a:t>‹#›</a:t>
            </a:fld>
            <a:endParaRPr lang="tr-T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Bölüm Üstbilgisi">
    <p:bg>
      <p:bgRef idx="1002">
        <a:schemeClr val="bg2"/>
      </p:bgRef>
    </p:bg>
    <p:spTree>
      <p:nvGrpSpPr>
        <p:cNvPr id="1" name=""/>
        <p:cNvGrpSpPr/>
        <p:nvPr/>
      </p:nvGrpSpPr>
      <p:grpSpPr>
        <a:xfrm>
          <a:off x="0" y="0"/>
          <a:ext cx="0" cy="0"/>
          <a:chOff x="0" y="0"/>
          <a:chExt cx="0" cy="0"/>
        </a:xfrm>
      </p:grpSpPr>
      <p:sp>
        <p:nvSpPr>
          <p:cNvPr id="2" name="1 Başlık"/>
          <p:cNvSpPr>
            <a:spLocks noGrp="1"/>
          </p:cNvSpPr>
          <p:nvPr>
            <p:ph type="title"/>
          </p:nvPr>
        </p:nvSpPr>
        <p:spPr>
          <a:xfrm>
            <a:off x="530352" y="987552"/>
            <a:ext cx="7772400" cy="1021842"/>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tr-TR" smtClean="0"/>
              <a:t>Asıl başlık stili için tıklatın</a:t>
            </a:r>
            <a:endParaRPr lang="en-US"/>
          </a:p>
        </p:txBody>
      </p:sp>
      <p:sp>
        <p:nvSpPr>
          <p:cNvPr id="3" name="2 Metin Yer Tutucusu"/>
          <p:cNvSpPr>
            <a:spLocks noGrp="1"/>
          </p:cNvSpPr>
          <p:nvPr>
            <p:ph type="body" idx="1"/>
          </p:nvPr>
        </p:nvSpPr>
        <p:spPr>
          <a:xfrm>
            <a:off x="530352" y="2028498"/>
            <a:ext cx="7772400" cy="1132284"/>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lvl1pPr>
              <a:defRPr/>
            </a:lvl1pPr>
          </a:lstStyle>
          <a:p>
            <a:pPr>
              <a:defRPr/>
            </a:pPr>
            <a:fld id="{42AD8B26-C980-46AF-8432-740938343732}" type="datetimeFigureOut">
              <a:rPr lang="tr-TR"/>
              <a:pPr>
                <a:defRPr/>
              </a:pPr>
              <a:t>26.3.2014</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78914D3E-EE63-4B42-B1BF-99D34006DBAA}" type="slidenum">
              <a:rPr lang="tr-TR"/>
              <a:pPr>
                <a:defRPr/>
              </a:pPr>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528066"/>
            <a:ext cx="8229600" cy="857250"/>
          </a:xfrm>
        </p:spPr>
        <p:txBody>
          <a:bodyPr/>
          <a:lstStyle/>
          <a:p>
            <a:r>
              <a:rPr lang="tr-TR" smtClean="0"/>
              <a:t>Asıl başlık stili için tıklatın</a:t>
            </a:r>
            <a:endParaRPr lang="en-US"/>
          </a:p>
        </p:txBody>
      </p:sp>
      <p:sp>
        <p:nvSpPr>
          <p:cNvPr id="3" name="2 İçerik Yer Tutucusu"/>
          <p:cNvSpPr>
            <a:spLocks noGrp="1"/>
          </p:cNvSpPr>
          <p:nvPr>
            <p:ph sz="half" idx="1"/>
          </p:nvPr>
        </p:nvSpPr>
        <p:spPr>
          <a:xfrm>
            <a:off x="457200" y="1440064"/>
            <a:ext cx="4038600" cy="3326130"/>
          </a:xfrm>
        </p:spPr>
        <p:txBody>
          <a:bodyPr/>
          <a:lstStyle>
            <a:lvl1pPr>
              <a:defRPr sz="2600"/>
            </a:lvl1pPr>
            <a:lvl2pPr>
              <a:defRPr sz="2400"/>
            </a:lvl2pPr>
            <a:lvl3pPr>
              <a:defRPr sz="2000"/>
            </a:lvl3pPr>
            <a:lvl4pPr>
              <a:defRPr sz="1800"/>
            </a:lvl4pPr>
            <a:lvl5pPr>
              <a:defRPr sz="1800"/>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3 İçerik Yer Tutucusu"/>
          <p:cNvSpPr>
            <a:spLocks noGrp="1"/>
          </p:cNvSpPr>
          <p:nvPr>
            <p:ph sz="half" idx="2"/>
          </p:nvPr>
        </p:nvSpPr>
        <p:spPr>
          <a:xfrm>
            <a:off x="4648200" y="1440064"/>
            <a:ext cx="4038600" cy="3326130"/>
          </a:xfrm>
        </p:spPr>
        <p:txBody>
          <a:bodyPr/>
          <a:lstStyle>
            <a:lvl1pPr>
              <a:defRPr sz="2600"/>
            </a:lvl1pPr>
            <a:lvl2pPr>
              <a:defRPr sz="2400"/>
            </a:lvl2pPr>
            <a:lvl3pPr>
              <a:defRPr sz="2000"/>
            </a:lvl3pPr>
            <a:lvl4pPr>
              <a:defRPr sz="1800"/>
            </a:lvl4pPr>
            <a:lvl5pPr>
              <a:defRPr sz="1800"/>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9 Veri Yer Tutucusu"/>
          <p:cNvSpPr>
            <a:spLocks noGrp="1"/>
          </p:cNvSpPr>
          <p:nvPr>
            <p:ph type="dt" sz="half" idx="10"/>
          </p:nvPr>
        </p:nvSpPr>
        <p:spPr/>
        <p:txBody>
          <a:bodyPr/>
          <a:lstStyle>
            <a:lvl1pPr>
              <a:defRPr/>
            </a:lvl1pPr>
          </a:lstStyle>
          <a:p>
            <a:pPr>
              <a:defRPr/>
            </a:pPr>
            <a:fld id="{AB4FD23E-CC44-4FD0-AB95-C3CCBA0D1C5F}" type="datetimeFigureOut">
              <a:rPr lang="tr-TR"/>
              <a:pPr>
                <a:defRPr/>
              </a:pPr>
              <a:t>26.3.2014</a:t>
            </a:fld>
            <a:endParaRPr lang="tr-TR"/>
          </a:p>
        </p:txBody>
      </p:sp>
      <p:sp>
        <p:nvSpPr>
          <p:cNvPr id="6" name="21 Altbilgi Yer Tutucusu"/>
          <p:cNvSpPr>
            <a:spLocks noGrp="1"/>
          </p:cNvSpPr>
          <p:nvPr>
            <p:ph type="ftr" sz="quarter" idx="11"/>
          </p:nvPr>
        </p:nvSpPr>
        <p:spPr/>
        <p:txBody>
          <a:bodyPr/>
          <a:lstStyle>
            <a:lvl1pPr>
              <a:defRPr/>
            </a:lvl1pPr>
          </a:lstStyle>
          <a:p>
            <a:pPr>
              <a:defRPr/>
            </a:pPr>
            <a:endParaRPr lang="tr-TR"/>
          </a:p>
        </p:txBody>
      </p:sp>
      <p:sp>
        <p:nvSpPr>
          <p:cNvPr id="7" name="17 Slayt Numarası Yer Tutucusu"/>
          <p:cNvSpPr>
            <a:spLocks noGrp="1"/>
          </p:cNvSpPr>
          <p:nvPr>
            <p:ph type="sldNum" sz="quarter" idx="12"/>
          </p:nvPr>
        </p:nvSpPr>
        <p:spPr/>
        <p:txBody>
          <a:bodyPr/>
          <a:lstStyle>
            <a:lvl1pPr>
              <a:defRPr/>
            </a:lvl1pPr>
          </a:lstStyle>
          <a:p>
            <a:pPr>
              <a:defRPr/>
            </a:pPr>
            <a:fld id="{5D169132-3DD4-4A7D-B827-ACD7AD8254F2}" type="slidenum">
              <a:rPr lang="tr-TR"/>
              <a:pPr>
                <a:defRPr/>
              </a:pPr>
              <a:t>‹#›</a:t>
            </a:fld>
            <a:endParaRPr lang="tr-T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528066"/>
            <a:ext cx="8229600" cy="857250"/>
          </a:xfrm>
        </p:spPr>
        <p:txBody>
          <a:bodyPr/>
          <a:lstStyle>
            <a:lvl1pPr>
              <a:defRPr/>
            </a:lvl1pPr>
          </a:lstStyle>
          <a:p>
            <a:r>
              <a:rPr lang="tr-TR" smtClean="0"/>
              <a:t>Asıl başlık stili için tıklatın</a:t>
            </a:r>
            <a:endParaRPr lang="en-US"/>
          </a:p>
        </p:txBody>
      </p:sp>
      <p:sp>
        <p:nvSpPr>
          <p:cNvPr id="3" name="2 Metin Yer Tutucusu"/>
          <p:cNvSpPr>
            <a:spLocks noGrp="1"/>
          </p:cNvSpPr>
          <p:nvPr>
            <p:ph type="body" idx="1"/>
          </p:nvPr>
        </p:nvSpPr>
        <p:spPr>
          <a:xfrm>
            <a:off x="457200" y="1391436"/>
            <a:ext cx="4040188" cy="494514"/>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tr-TR" smtClean="0"/>
              <a:t>Asıl metin stillerini düzenlemek için tıklatın</a:t>
            </a:r>
          </a:p>
        </p:txBody>
      </p:sp>
      <p:sp>
        <p:nvSpPr>
          <p:cNvPr id="4" name="3 Metin Yer Tutucusu"/>
          <p:cNvSpPr>
            <a:spLocks noGrp="1"/>
          </p:cNvSpPr>
          <p:nvPr>
            <p:ph type="body" sz="half" idx="3"/>
          </p:nvPr>
        </p:nvSpPr>
        <p:spPr>
          <a:xfrm>
            <a:off x="4645026" y="1394818"/>
            <a:ext cx="4041775" cy="491132"/>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tr-TR" smtClean="0"/>
              <a:t>Asıl metin stillerini düzenlemek için tıklatın</a:t>
            </a:r>
          </a:p>
        </p:txBody>
      </p:sp>
      <p:sp>
        <p:nvSpPr>
          <p:cNvPr id="5" name="4 İçerik Yer Tutucusu"/>
          <p:cNvSpPr>
            <a:spLocks noGrp="1"/>
          </p:cNvSpPr>
          <p:nvPr>
            <p:ph sz="quarter" idx="2"/>
          </p:nvPr>
        </p:nvSpPr>
        <p:spPr>
          <a:xfrm>
            <a:off x="457200" y="1885950"/>
            <a:ext cx="4040188" cy="2884290"/>
          </a:xfrm>
        </p:spPr>
        <p:txBody>
          <a:bodyPr tIns="0"/>
          <a:lstStyle>
            <a:lvl1pPr>
              <a:defRPr sz="2200"/>
            </a:lvl1pPr>
            <a:lvl2pPr>
              <a:defRPr sz="2000"/>
            </a:lvl2pPr>
            <a:lvl3pPr>
              <a:defRPr sz="1800"/>
            </a:lvl3pPr>
            <a:lvl4pPr>
              <a:defRPr sz="1600"/>
            </a:lvl4pPr>
            <a:lvl5pPr>
              <a:defRPr sz="1600"/>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6" name="5 İçerik Yer Tutucusu"/>
          <p:cNvSpPr>
            <a:spLocks noGrp="1"/>
          </p:cNvSpPr>
          <p:nvPr>
            <p:ph sz="quarter" idx="4"/>
          </p:nvPr>
        </p:nvSpPr>
        <p:spPr>
          <a:xfrm>
            <a:off x="4645026" y="1885950"/>
            <a:ext cx="4041775" cy="2884290"/>
          </a:xfrm>
        </p:spPr>
        <p:txBody>
          <a:bodyPr tIns="0"/>
          <a:lstStyle>
            <a:lvl1pPr>
              <a:defRPr sz="2200"/>
            </a:lvl1pPr>
            <a:lvl2pPr>
              <a:defRPr sz="2000"/>
            </a:lvl2pPr>
            <a:lvl3pPr>
              <a:defRPr sz="1800"/>
            </a:lvl3pPr>
            <a:lvl4pPr>
              <a:defRPr sz="1600"/>
            </a:lvl4pPr>
            <a:lvl5pPr>
              <a:defRPr sz="1600"/>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7" name="9 Veri Yer Tutucusu"/>
          <p:cNvSpPr>
            <a:spLocks noGrp="1"/>
          </p:cNvSpPr>
          <p:nvPr>
            <p:ph type="dt" sz="half" idx="10"/>
          </p:nvPr>
        </p:nvSpPr>
        <p:spPr/>
        <p:txBody>
          <a:bodyPr/>
          <a:lstStyle>
            <a:lvl1pPr>
              <a:defRPr/>
            </a:lvl1pPr>
          </a:lstStyle>
          <a:p>
            <a:pPr>
              <a:defRPr/>
            </a:pPr>
            <a:fld id="{F0CDBAE5-D19C-4100-ABEF-21DD48EAD256}" type="datetimeFigureOut">
              <a:rPr lang="tr-TR"/>
              <a:pPr>
                <a:defRPr/>
              </a:pPr>
              <a:t>26.3.2014</a:t>
            </a:fld>
            <a:endParaRPr lang="tr-TR"/>
          </a:p>
        </p:txBody>
      </p:sp>
      <p:sp>
        <p:nvSpPr>
          <p:cNvPr id="8" name="21 Altbilgi Yer Tutucusu"/>
          <p:cNvSpPr>
            <a:spLocks noGrp="1"/>
          </p:cNvSpPr>
          <p:nvPr>
            <p:ph type="ftr" sz="quarter" idx="11"/>
          </p:nvPr>
        </p:nvSpPr>
        <p:spPr/>
        <p:txBody>
          <a:bodyPr/>
          <a:lstStyle>
            <a:lvl1pPr>
              <a:defRPr/>
            </a:lvl1pPr>
          </a:lstStyle>
          <a:p>
            <a:pPr>
              <a:defRPr/>
            </a:pPr>
            <a:endParaRPr lang="tr-TR"/>
          </a:p>
        </p:txBody>
      </p:sp>
      <p:sp>
        <p:nvSpPr>
          <p:cNvPr id="9" name="17 Slayt Numarası Yer Tutucusu"/>
          <p:cNvSpPr>
            <a:spLocks noGrp="1"/>
          </p:cNvSpPr>
          <p:nvPr>
            <p:ph type="sldNum" sz="quarter" idx="12"/>
          </p:nvPr>
        </p:nvSpPr>
        <p:spPr/>
        <p:txBody>
          <a:bodyPr/>
          <a:lstStyle>
            <a:lvl1pPr>
              <a:defRPr/>
            </a:lvl1pPr>
          </a:lstStyle>
          <a:p>
            <a:pPr>
              <a:defRPr/>
            </a:pPr>
            <a:fld id="{715D6331-7175-41FC-896B-3AF5CBCE3CAD}" type="slidenum">
              <a:rPr lang="tr-TR"/>
              <a:pPr>
                <a:defRPr/>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30"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30"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3 Veri Yer Tutucusu"/>
          <p:cNvSpPr>
            <a:spLocks noGrp="1"/>
          </p:cNvSpPr>
          <p:nvPr>
            <p:ph type="dt" sz="half" idx="10"/>
          </p:nvPr>
        </p:nvSpPr>
        <p:spPr/>
        <p:txBody>
          <a:bodyPr/>
          <a:lstStyle>
            <a:lvl1pPr>
              <a:defRPr/>
            </a:lvl1pPr>
          </a:lstStyle>
          <a:p>
            <a:pPr>
              <a:defRPr/>
            </a:pPr>
            <a:fld id="{16FF1CB0-45F8-4837-9FD9-11C7B12D3B04}" type="datetimeFigureOut">
              <a:rPr lang="tr-TR"/>
              <a:pPr>
                <a:defRPr/>
              </a:pPr>
              <a:t>26.3.2014</a:t>
            </a:fld>
            <a:endParaRPr lang="tr-TR"/>
          </a:p>
        </p:txBody>
      </p:sp>
      <p:sp>
        <p:nvSpPr>
          <p:cNvPr id="8" name="4 Altbilgi Yer Tutucusu"/>
          <p:cNvSpPr>
            <a:spLocks noGrp="1"/>
          </p:cNvSpPr>
          <p:nvPr>
            <p:ph type="ftr" sz="quarter" idx="11"/>
          </p:nvPr>
        </p:nvSpPr>
        <p:spPr/>
        <p:txBody>
          <a:bodyPr/>
          <a:lstStyle>
            <a:lvl1pPr>
              <a:defRPr/>
            </a:lvl1pPr>
          </a:lstStyle>
          <a:p>
            <a:pPr>
              <a:defRPr/>
            </a:pPr>
            <a:endParaRPr lang="tr-TR"/>
          </a:p>
        </p:txBody>
      </p:sp>
      <p:sp>
        <p:nvSpPr>
          <p:cNvPr id="9" name="5 Slayt Numarası Yer Tutucusu"/>
          <p:cNvSpPr>
            <a:spLocks noGrp="1"/>
          </p:cNvSpPr>
          <p:nvPr>
            <p:ph type="sldNum" sz="quarter" idx="12"/>
          </p:nvPr>
        </p:nvSpPr>
        <p:spPr/>
        <p:txBody>
          <a:bodyPr/>
          <a:lstStyle>
            <a:lvl1pPr>
              <a:defRPr/>
            </a:lvl1pPr>
          </a:lstStyle>
          <a:p>
            <a:pPr>
              <a:defRPr/>
            </a:pPr>
            <a:fld id="{56F90AAE-D3CA-427F-8D3B-6C1C5BB264C0}" type="slidenum">
              <a:rPr lang="tr-TR"/>
              <a:pPr>
                <a:defRPr/>
              </a:pPr>
              <a:t>‹#›</a:t>
            </a:fld>
            <a:endParaRPr lang="tr-T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528066"/>
            <a:ext cx="8305800" cy="85725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tr-TR" smtClean="0"/>
              <a:t>Asıl başlık stili için tıklatın</a:t>
            </a:r>
            <a:endParaRPr lang="en-US"/>
          </a:p>
        </p:txBody>
      </p:sp>
      <p:sp>
        <p:nvSpPr>
          <p:cNvPr id="3" name="9 Veri Yer Tutucusu"/>
          <p:cNvSpPr>
            <a:spLocks noGrp="1"/>
          </p:cNvSpPr>
          <p:nvPr>
            <p:ph type="dt" sz="half" idx="10"/>
          </p:nvPr>
        </p:nvSpPr>
        <p:spPr/>
        <p:txBody>
          <a:bodyPr/>
          <a:lstStyle>
            <a:lvl1pPr>
              <a:defRPr/>
            </a:lvl1pPr>
          </a:lstStyle>
          <a:p>
            <a:pPr>
              <a:defRPr/>
            </a:pPr>
            <a:fld id="{04388D44-7456-4B5D-ABE5-1D527E5F3E80}" type="datetimeFigureOut">
              <a:rPr lang="tr-TR"/>
              <a:pPr>
                <a:defRPr/>
              </a:pPr>
              <a:t>26.3.2014</a:t>
            </a:fld>
            <a:endParaRPr lang="tr-TR"/>
          </a:p>
        </p:txBody>
      </p:sp>
      <p:sp>
        <p:nvSpPr>
          <p:cNvPr id="4" name="21 Altbilgi Yer Tutucusu"/>
          <p:cNvSpPr>
            <a:spLocks noGrp="1"/>
          </p:cNvSpPr>
          <p:nvPr>
            <p:ph type="ftr" sz="quarter" idx="11"/>
          </p:nvPr>
        </p:nvSpPr>
        <p:spPr/>
        <p:txBody>
          <a:bodyPr/>
          <a:lstStyle>
            <a:lvl1pPr>
              <a:defRPr/>
            </a:lvl1pPr>
          </a:lstStyle>
          <a:p>
            <a:pPr>
              <a:defRPr/>
            </a:pPr>
            <a:endParaRPr lang="tr-TR"/>
          </a:p>
        </p:txBody>
      </p:sp>
      <p:sp>
        <p:nvSpPr>
          <p:cNvPr id="5" name="17 Slayt Numarası Yer Tutucusu"/>
          <p:cNvSpPr>
            <a:spLocks noGrp="1"/>
          </p:cNvSpPr>
          <p:nvPr>
            <p:ph type="sldNum" sz="quarter" idx="12"/>
          </p:nvPr>
        </p:nvSpPr>
        <p:spPr/>
        <p:txBody>
          <a:bodyPr/>
          <a:lstStyle>
            <a:lvl1pPr>
              <a:defRPr/>
            </a:lvl1pPr>
          </a:lstStyle>
          <a:p>
            <a:pPr>
              <a:defRPr/>
            </a:pPr>
            <a:fld id="{FC197373-A3B8-4293-AB1E-36AEF340F6AF}" type="slidenum">
              <a:rPr lang="tr-TR"/>
              <a:pPr>
                <a:defRPr/>
              </a:pPr>
              <a:t>‹#›</a:t>
            </a:fld>
            <a:endParaRPr lang="tr-T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9 Veri Yer Tutucusu"/>
          <p:cNvSpPr>
            <a:spLocks noGrp="1"/>
          </p:cNvSpPr>
          <p:nvPr>
            <p:ph type="dt" sz="half" idx="10"/>
          </p:nvPr>
        </p:nvSpPr>
        <p:spPr/>
        <p:txBody>
          <a:bodyPr/>
          <a:lstStyle>
            <a:lvl1pPr>
              <a:defRPr/>
            </a:lvl1pPr>
          </a:lstStyle>
          <a:p>
            <a:pPr>
              <a:defRPr/>
            </a:pPr>
            <a:fld id="{E3C3E900-F3B4-44A9-8286-AA9C2B565B6C}" type="datetimeFigureOut">
              <a:rPr lang="tr-TR"/>
              <a:pPr>
                <a:defRPr/>
              </a:pPr>
              <a:t>26.3.2014</a:t>
            </a:fld>
            <a:endParaRPr lang="tr-TR"/>
          </a:p>
        </p:txBody>
      </p:sp>
      <p:sp>
        <p:nvSpPr>
          <p:cNvPr id="3" name="21 Altbilgi Yer Tutucusu"/>
          <p:cNvSpPr>
            <a:spLocks noGrp="1"/>
          </p:cNvSpPr>
          <p:nvPr>
            <p:ph type="ftr" sz="quarter" idx="11"/>
          </p:nvPr>
        </p:nvSpPr>
        <p:spPr/>
        <p:txBody>
          <a:bodyPr/>
          <a:lstStyle>
            <a:lvl1pPr>
              <a:defRPr/>
            </a:lvl1pPr>
          </a:lstStyle>
          <a:p>
            <a:pPr>
              <a:defRPr/>
            </a:pPr>
            <a:endParaRPr lang="tr-TR"/>
          </a:p>
        </p:txBody>
      </p:sp>
      <p:sp>
        <p:nvSpPr>
          <p:cNvPr id="4" name="17 Slayt Numarası Yer Tutucusu"/>
          <p:cNvSpPr>
            <a:spLocks noGrp="1"/>
          </p:cNvSpPr>
          <p:nvPr>
            <p:ph type="sldNum" sz="quarter" idx="12"/>
          </p:nvPr>
        </p:nvSpPr>
        <p:spPr/>
        <p:txBody>
          <a:bodyPr/>
          <a:lstStyle>
            <a:lvl1pPr>
              <a:defRPr/>
            </a:lvl1pPr>
          </a:lstStyle>
          <a:p>
            <a:pPr>
              <a:defRPr/>
            </a:pPr>
            <a:fld id="{61987976-41F0-4AEA-A8E4-36A11A746BF2}" type="slidenum">
              <a:rPr lang="tr-TR"/>
              <a:pPr>
                <a:defRPr/>
              </a:pPr>
              <a:t>‹#›</a:t>
            </a:fld>
            <a:endParaRPr lang="tr-T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685800" y="385764"/>
            <a:ext cx="2743200" cy="871538"/>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tr-TR" smtClean="0"/>
              <a:t>Asıl başlık stili için tıklatın</a:t>
            </a:r>
            <a:endParaRPr lang="en-US"/>
          </a:p>
        </p:txBody>
      </p:sp>
      <p:sp>
        <p:nvSpPr>
          <p:cNvPr id="3" name="2 Metin Yer Tutucusu"/>
          <p:cNvSpPr>
            <a:spLocks noGrp="1"/>
          </p:cNvSpPr>
          <p:nvPr>
            <p:ph type="body" idx="2"/>
          </p:nvPr>
        </p:nvSpPr>
        <p:spPr>
          <a:xfrm>
            <a:off x="685800" y="1257300"/>
            <a:ext cx="2743200" cy="3429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tr-TR" smtClean="0"/>
              <a:t>Asıl metin stillerini düzenlemek için tıklatın</a:t>
            </a:r>
          </a:p>
        </p:txBody>
      </p:sp>
      <p:sp>
        <p:nvSpPr>
          <p:cNvPr id="4" name="3 İçerik Yer Tutucusu"/>
          <p:cNvSpPr>
            <a:spLocks noGrp="1"/>
          </p:cNvSpPr>
          <p:nvPr>
            <p:ph sz="half" idx="1"/>
          </p:nvPr>
        </p:nvSpPr>
        <p:spPr>
          <a:xfrm>
            <a:off x="3575050" y="1257300"/>
            <a:ext cx="5111750" cy="3429000"/>
          </a:xfrm>
        </p:spPr>
        <p:txBody>
          <a:bodyPr tIns="0"/>
          <a:lstStyle>
            <a:lvl1pPr>
              <a:defRPr sz="2800"/>
            </a:lvl1pPr>
            <a:lvl2pPr>
              <a:defRPr sz="2600"/>
            </a:lvl2pPr>
            <a:lvl3pPr>
              <a:defRPr sz="2400"/>
            </a:lvl3pPr>
            <a:lvl4pPr>
              <a:defRPr sz="2000"/>
            </a:lvl4pPr>
            <a:lvl5pPr>
              <a:defRPr sz="1800"/>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9 Veri Yer Tutucusu"/>
          <p:cNvSpPr>
            <a:spLocks noGrp="1"/>
          </p:cNvSpPr>
          <p:nvPr>
            <p:ph type="dt" sz="half" idx="10"/>
          </p:nvPr>
        </p:nvSpPr>
        <p:spPr/>
        <p:txBody>
          <a:bodyPr/>
          <a:lstStyle>
            <a:lvl1pPr>
              <a:defRPr/>
            </a:lvl1pPr>
          </a:lstStyle>
          <a:p>
            <a:pPr>
              <a:defRPr/>
            </a:pPr>
            <a:fld id="{985E1425-E36F-4B99-92D8-0FF14E50B2C8}" type="datetimeFigureOut">
              <a:rPr lang="tr-TR"/>
              <a:pPr>
                <a:defRPr/>
              </a:pPr>
              <a:t>26.3.2014</a:t>
            </a:fld>
            <a:endParaRPr lang="tr-TR"/>
          </a:p>
        </p:txBody>
      </p:sp>
      <p:sp>
        <p:nvSpPr>
          <p:cNvPr id="6" name="21 Altbilgi Yer Tutucusu"/>
          <p:cNvSpPr>
            <a:spLocks noGrp="1"/>
          </p:cNvSpPr>
          <p:nvPr>
            <p:ph type="ftr" sz="quarter" idx="11"/>
          </p:nvPr>
        </p:nvSpPr>
        <p:spPr/>
        <p:txBody>
          <a:bodyPr/>
          <a:lstStyle>
            <a:lvl1pPr>
              <a:defRPr/>
            </a:lvl1pPr>
          </a:lstStyle>
          <a:p>
            <a:pPr>
              <a:defRPr/>
            </a:pPr>
            <a:endParaRPr lang="tr-TR"/>
          </a:p>
        </p:txBody>
      </p:sp>
      <p:sp>
        <p:nvSpPr>
          <p:cNvPr id="7" name="17 Slayt Numarası Yer Tutucusu"/>
          <p:cNvSpPr>
            <a:spLocks noGrp="1"/>
          </p:cNvSpPr>
          <p:nvPr>
            <p:ph type="sldNum" sz="quarter" idx="12"/>
          </p:nvPr>
        </p:nvSpPr>
        <p:spPr/>
        <p:txBody>
          <a:bodyPr/>
          <a:lstStyle>
            <a:lvl1pPr>
              <a:defRPr/>
            </a:lvl1pPr>
          </a:lstStyle>
          <a:p>
            <a:pPr>
              <a:defRPr/>
            </a:pPr>
            <a:fld id="{1A81A86E-6801-46F7-ACF4-410CE0A56155}" type="slidenum">
              <a:rPr lang="tr-TR"/>
              <a:pPr>
                <a:defRPr/>
              </a:pPr>
              <a:t>‹#›</a:t>
            </a:fld>
            <a:endParaRPr lang="tr-T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5" name="8 Tek Köşesi Kesik ve Yuvarlatılmış Dikdörtgen"/>
          <p:cNvSpPr/>
          <p:nvPr/>
        </p:nvSpPr>
        <p:spPr>
          <a:xfrm rot="420000" flipV="1">
            <a:off x="3165475" y="831850"/>
            <a:ext cx="5257800" cy="30861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11 Dik Üçgen"/>
          <p:cNvSpPr/>
          <p:nvPr/>
        </p:nvSpPr>
        <p:spPr>
          <a:xfrm rot="420000" flipV="1">
            <a:off x="8004175" y="4019550"/>
            <a:ext cx="155575" cy="1174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9 Serbest Form"/>
          <p:cNvSpPr>
            <a:spLocks/>
          </p:cNvSpPr>
          <p:nvPr/>
        </p:nvSpPr>
        <p:spPr bwMode="auto">
          <a:xfrm flipV="1">
            <a:off x="-9525" y="4362450"/>
            <a:ext cx="9163050" cy="78105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8" name="10 Serbest Form"/>
          <p:cNvSpPr>
            <a:spLocks/>
          </p:cNvSpPr>
          <p:nvPr/>
        </p:nvSpPr>
        <p:spPr bwMode="auto">
          <a:xfrm flipV="1">
            <a:off x="4381500" y="4665663"/>
            <a:ext cx="4762500" cy="477837"/>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2" name="1 Başlık"/>
          <p:cNvSpPr>
            <a:spLocks noGrp="1"/>
          </p:cNvSpPr>
          <p:nvPr>
            <p:ph type="title"/>
          </p:nvPr>
        </p:nvSpPr>
        <p:spPr>
          <a:xfrm>
            <a:off x="609600" y="882747"/>
            <a:ext cx="2212848" cy="1186966"/>
          </a:xfrm>
        </p:spPr>
        <p:txBody>
          <a:bodyPr lIns="45720" rIns="45720" bIns="45720"/>
          <a:lstStyle>
            <a:lvl1pPr algn="l">
              <a:buNone/>
              <a:defRPr sz="2000" b="1">
                <a:solidFill>
                  <a:schemeClr val="tx2"/>
                </a:solidFill>
              </a:defRPr>
            </a:lvl1pPr>
          </a:lstStyle>
          <a:p>
            <a:r>
              <a:rPr lang="tr-TR" smtClean="0"/>
              <a:t>Asıl başlık stili için tıklatın</a:t>
            </a:r>
            <a:endParaRPr lang="en-US"/>
          </a:p>
        </p:txBody>
      </p:sp>
      <p:sp>
        <p:nvSpPr>
          <p:cNvPr id="4" name="3 Metin Yer Tutucusu"/>
          <p:cNvSpPr>
            <a:spLocks noGrp="1"/>
          </p:cNvSpPr>
          <p:nvPr>
            <p:ph type="body" sz="half" idx="2"/>
          </p:nvPr>
        </p:nvSpPr>
        <p:spPr>
          <a:xfrm>
            <a:off x="609600" y="2121589"/>
            <a:ext cx="2209800" cy="163449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tr-TR" smtClean="0"/>
              <a:t>Asıl metin stillerini düzenlemek için tıklatın</a:t>
            </a:r>
          </a:p>
        </p:txBody>
      </p:sp>
      <p:sp>
        <p:nvSpPr>
          <p:cNvPr id="3" name="2 Resim Yer Tutucusu"/>
          <p:cNvSpPr>
            <a:spLocks noGrp="1"/>
          </p:cNvSpPr>
          <p:nvPr>
            <p:ph type="pic" idx="1"/>
          </p:nvPr>
        </p:nvSpPr>
        <p:spPr>
          <a:xfrm rot="420000">
            <a:off x="3485793" y="899638"/>
            <a:ext cx="4617720" cy="294894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tr-TR" noProof="0" smtClean="0"/>
              <a:t>Resim eklemek için simgeyi tıklatın</a:t>
            </a:r>
            <a:endParaRPr lang="en-US" noProof="0" dirty="0"/>
          </a:p>
        </p:txBody>
      </p:sp>
      <p:sp>
        <p:nvSpPr>
          <p:cNvPr id="9" name="4 Veri Yer Tutucusu"/>
          <p:cNvSpPr>
            <a:spLocks noGrp="1"/>
          </p:cNvSpPr>
          <p:nvPr>
            <p:ph type="dt" sz="half" idx="10"/>
          </p:nvPr>
        </p:nvSpPr>
        <p:spPr/>
        <p:txBody>
          <a:bodyPr/>
          <a:lstStyle>
            <a:lvl1pPr>
              <a:defRPr/>
            </a:lvl1pPr>
          </a:lstStyle>
          <a:p>
            <a:pPr>
              <a:defRPr/>
            </a:pPr>
            <a:fld id="{653681D2-0155-40E6-ACDE-FB0CBAC9AFCD}" type="datetimeFigureOut">
              <a:rPr lang="tr-TR"/>
              <a:pPr>
                <a:defRPr/>
              </a:pPr>
              <a:t>26.3.2014</a:t>
            </a:fld>
            <a:endParaRPr lang="tr-TR"/>
          </a:p>
        </p:txBody>
      </p:sp>
      <p:sp>
        <p:nvSpPr>
          <p:cNvPr id="10" name="5 Altbilgi Yer Tutucusu"/>
          <p:cNvSpPr>
            <a:spLocks noGrp="1"/>
          </p:cNvSpPr>
          <p:nvPr>
            <p:ph type="ftr" sz="quarter" idx="11"/>
          </p:nvPr>
        </p:nvSpPr>
        <p:spPr/>
        <p:txBody>
          <a:bodyPr/>
          <a:lstStyle>
            <a:lvl1pPr>
              <a:defRPr/>
            </a:lvl1pPr>
          </a:lstStyle>
          <a:p>
            <a:pPr>
              <a:defRPr/>
            </a:pPr>
            <a:endParaRPr lang="tr-TR"/>
          </a:p>
        </p:txBody>
      </p:sp>
      <p:sp>
        <p:nvSpPr>
          <p:cNvPr id="11" name="6 Slayt Numarası Yer Tutucusu"/>
          <p:cNvSpPr>
            <a:spLocks noGrp="1"/>
          </p:cNvSpPr>
          <p:nvPr>
            <p:ph type="sldNum" sz="quarter" idx="12"/>
          </p:nvPr>
        </p:nvSpPr>
        <p:spPr>
          <a:xfrm>
            <a:off x="8077200" y="4767263"/>
            <a:ext cx="609600" cy="274637"/>
          </a:xfrm>
        </p:spPr>
        <p:txBody>
          <a:bodyPr/>
          <a:lstStyle>
            <a:lvl1pPr>
              <a:defRPr/>
            </a:lvl1pPr>
          </a:lstStyle>
          <a:p>
            <a:pPr>
              <a:defRPr/>
            </a:pPr>
            <a:fld id="{EC42B7A0-F1AF-47AD-9B1A-BC3D2C1E3623}" type="slidenum">
              <a:rPr lang="tr-TR"/>
              <a:pPr>
                <a:defRPr/>
              </a:pPr>
              <a:t>‹#›</a:t>
            </a:fld>
            <a:endParaRPr lang="tr-T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en-US"/>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9 Veri Yer Tutucusu"/>
          <p:cNvSpPr>
            <a:spLocks noGrp="1"/>
          </p:cNvSpPr>
          <p:nvPr>
            <p:ph type="dt" sz="half" idx="10"/>
          </p:nvPr>
        </p:nvSpPr>
        <p:spPr/>
        <p:txBody>
          <a:bodyPr/>
          <a:lstStyle>
            <a:lvl1pPr>
              <a:defRPr/>
            </a:lvl1pPr>
          </a:lstStyle>
          <a:p>
            <a:pPr>
              <a:defRPr/>
            </a:pPr>
            <a:fld id="{99B5F8E3-5DF4-4567-A16E-364A7876F64C}" type="datetimeFigureOut">
              <a:rPr lang="tr-TR"/>
              <a:pPr>
                <a:defRPr/>
              </a:pPr>
              <a:t>26.3.2014</a:t>
            </a:fld>
            <a:endParaRPr lang="tr-TR"/>
          </a:p>
        </p:txBody>
      </p:sp>
      <p:sp>
        <p:nvSpPr>
          <p:cNvPr id="5" name="21 Altbilgi Yer Tutucusu"/>
          <p:cNvSpPr>
            <a:spLocks noGrp="1"/>
          </p:cNvSpPr>
          <p:nvPr>
            <p:ph type="ftr" sz="quarter" idx="11"/>
          </p:nvPr>
        </p:nvSpPr>
        <p:spPr/>
        <p:txBody>
          <a:bodyPr/>
          <a:lstStyle>
            <a:lvl1pPr>
              <a:defRPr/>
            </a:lvl1pPr>
          </a:lstStyle>
          <a:p>
            <a:pPr>
              <a:defRPr/>
            </a:pPr>
            <a:endParaRPr lang="tr-TR"/>
          </a:p>
        </p:txBody>
      </p:sp>
      <p:sp>
        <p:nvSpPr>
          <p:cNvPr id="6" name="17 Slayt Numarası Yer Tutucusu"/>
          <p:cNvSpPr>
            <a:spLocks noGrp="1"/>
          </p:cNvSpPr>
          <p:nvPr>
            <p:ph type="sldNum" sz="quarter" idx="12"/>
          </p:nvPr>
        </p:nvSpPr>
        <p:spPr/>
        <p:txBody>
          <a:bodyPr/>
          <a:lstStyle>
            <a:lvl1pPr>
              <a:defRPr/>
            </a:lvl1pPr>
          </a:lstStyle>
          <a:p>
            <a:pPr>
              <a:defRPr/>
            </a:pPr>
            <a:fld id="{53705BAE-CAB7-483F-BA60-4A24C48B014D}" type="slidenum">
              <a:rPr lang="tr-TR"/>
              <a:pPr>
                <a:defRPr/>
              </a:pPr>
              <a:t>‹#›</a:t>
            </a:fld>
            <a:endParaRPr lang="tr-T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685801"/>
            <a:ext cx="2057400" cy="3908822"/>
          </a:xfrm>
        </p:spPr>
        <p:txBody>
          <a:bodyPr vert="eaVert"/>
          <a:lstStyle/>
          <a:p>
            <a:r>
              <a:rPr lang="tr-TR" smtClean="0"/>
              <a:t>Asıl başlık stili için tıklatın</a:t>
            </a:r>
            <a:endParaRPr lang="en-US"/>
          </a:p>
        </p:txBody>
      </p:sp>
      <p:sp>
        <p:nvSpPr>
          <p:cNvPr id="3" name="2 Dikey Metin Yer Tutucusu"/>
          <p:cNvSpPr>
            <a:spLocks noGrp="1"/>
          </p:cNvSpPr>
          <p:nvPr>
            <p:ph type="body" orient="vert" idx="1"/>
          </p:nvPr>
        </p:nvSpPr>
        <p:spPr>
          <a:xfrm>
            <a:off x="457200" y="685801"/>
            <a:ext cx="6019800" cy="3908822"/>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9 Veri Yer Tutucusu"/>
          <p:cNvSpPr>
            <a:spLocks noGrp="1"/>
          </p:cNvSpPr>
          <p:nvPr>
            <p:ph type="dt" sz="half" idx="10"/>
          </p:nvPr>
        </p:nvSpPr>
        <p:spPr/>
        <p:txBody>
          <a:bodyPr/>
          <a:lstStyle>
            <a:lvl1pPr>
              <a:defRPr/>
            </a:lvl1pPr>
          </a:lstStyle>
          <a:p>
            <a:pPr>
              <a:defRPr/>
            </a:pPr>
            <a:fld id="{E0077683-0266-4398-9B0C-24C59DC0003A}" type="datetimeFigureOut">
              <a:rPr lang="tr-TR"/>
              <a:pPr>
                <a:defRPr/>
              </a:pPr>
              <a:t>26.3.2014</a:t>
            </a:fld>
            <a:endParaRPr lang="tr-TR"/>
          </a:p>
        </p:txBody>
      </p:sp>
      <p:sp>
        <p:nvSpPr>
          <p:cNvPr id="5" name="21 Altbilgi Yer Tutucusu"/>
          <p:cNvSpPr>
            <a:spLocks noGrp="1"/>
          </p:cNvSpPr>
          <p:nvPr>
            <p:ph type="ftr" sz="quarter" idx="11"/>
          </p:nvPr>
        </p:nvSpPr>
        <p:spPr/>
        <p:txBody>
          <a:bodyPr/>
          <a:lstStyle>
            <a:lvl1pPr>
              <a:defRPr/>
            </a:lvl1pPr>
          </a:lstStyle>
          <a:p>
            <a:pPr>
              <a:defRPr/>
            </a:pPr>
            <a:endParaRPr lang="tr-TR"/>
          </a:p>
        </p:txBody>
      </p:sp>
      <p:sp>
        <p:nvSpPr>
          <p:cNvPr id="6" name="17 Slayt Numarası Yer Tutucusu"/>
          <p:cNvSpPr>
            <a:spLocks noGrp="1"/>
          </p:cNvSpPr>
          <p:nvPr>
            <p:ph type="sldNum" sz="quarter" idx="12"/>
          </p:nvPr>
        </p:nvSpPr>
        <p:spPr/>
        <p:txBody>
          <a:bodyPr/>
          <a:lstStyle>
            <a:lvl1pPr>
              <a:defRPr/>
            </a:lvl1pPr>
          </a:lstStyle>
          <a:p>
            <a:pPr>
              <a:defRPr/>
            </a:pPr>
            <a:fld id="{27ECBBF0-3AE1-4BE1-9902-58F8B8A16E32}" type="slidenum">
              <a:rPr lang="tr-TR"/>
              <a:pPr>
                <a:defRPr/>
              </a:pPr>
              <a:t>‹#›</a:t>
            </a:fld>
            <a:endParaRPr lang="tr-T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8" name="7 Başlık"/>
          <p:cNvSpPr>
            <a:spLocks noGrp="1"/>
          </p:cNvSpPr>
          <p:nvPr>
            <p:ph type="ctrTitle"/>
          </p:nvPr>
        </p:nvSpPr>
        <p:spPr>
          <a:xfrm>
            <a:off x="422030" y="1028700"/>
            <a:ext cx="8229600" cy="1371600"/>
          </a:xfrm>
        </p:spPr>
        <p:txBody>
          <a:bodyPr lIns="45720" tIns="0" rIns="45720" bIns="0" anchor="b">
            <a:scene3d>
              <a:camera prst="orthographicFront"/>
              <a:lightRig rig="soft" dir="t">
                <a:rot lat="0" lon="0" rev="17220000"/>
              </a:lightRig>
            </a:scene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lang="tr-TR" smtClean="0"/>
              <a:t>Asıl başlık stili için tıklatın</a:t>
            </a:r>
            <a:endParaRPr lang="en-US"/>
          </a:p>
        </p:txBody>
      </p:sp>
      <p:sp>
        <p:nvSpPr>
          <p:cNvPr id="9" name="8 Alt Başlık"/>
          <p:cNvSpPr>
            <a:spLocks noGrp="1"/>
          </p:cNvSpPr>
          <p:nvPr>
            <p:ph type="subTitle" idx="1"/>
          </p:nvPr>
        </p:nvSpPr>
        <p:spPr>
          <a:xfrm>
            <a:off x="1371600" y="2498774"/>
            <a:ext cx="6400800" cy="131445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tr-TR" smtClean="0"/>
              <a:t>Asıl alt başlık stilini düzenlemek için tıklatın</a:t>
            </a:r>
            <a:endParaRPr lang="en-US"/>
          </a:p>
        </p:txBody>
      </p:sp>
      <p:sp>
        <p:nvSpPr>
          <p:cNvPr id="4" name="13 Veri Yer Tutucusu"/>
          <p:cNvSpPr>
            <a:spLocks noGrp="1"/>
          </p:cNvSpPr>
          <p:nvPr>
            <p:ph type="dt" sz="half" idx="10"/>
          </p:nvPr>
        </p:nvSpPr>
        <p:spPr/>
        <p:txBody>
          <a:bodyPr/>
          <a:lstStyle>
            <a:lvl1pPr>
              <a:defRPr/>
            </a:lvl1pPr>
          </a:lstStyle>
          <a:p>
            <a:pPr>
              <a:defRPr/>
            </a:pPr>
            <a:fld id="{8091C3EF-DB8C-48E4-9B2A-3DBA8C9CBC35}" type="datetimeFigureOut">
              <a:rPr lang="tr-TR"/>
              <a:pPr>
                <a:defRPr/>
              </a:pPr>
              <a:t>26.3.2014</a:t>
            </a:fld>
            <a:endParaRPr lang="tr-TR"/>
          </a:p>
        </p:txBody>
      </p:sp>
      <p:sp>
        <p:nvSpPr>
          <p:cNvPr id="5" name="2 Altbilgi Yer Tutucusu"/>
          <p:cNvSpPr>
            <a:spLocks noGrp="1"/>
          </p:cNvSpPr>
          <p:nvPr>
            <p:ph type="ftr" sz="quarter" idx="11"/>
          </p:nvPr>
        </p:nvSpPr>
        <p:spPr/>
        <p:txBody>
          <a:bodyPr/>
          <a:lstStyle>
            <a:lvl1pPr>
              <a:defRPr/>
            </a:lvl1pPr>
          </a:lstStyle>
          <a:p>
            <a:pPr>
              <a:defRPr/>
            </a:pPr>
            <a:endParaRPr lang="tr-TR"/>
          </a:p>
        </p:txBody>
      </p:sp>
      <p:sp>
        <p:nvSpPr>
          <p:cNvPr id="6" name="22 Slayt Numarası Yer Tutucusu"/>
          <p:cNvSpPr>
            <a:spLocks noGrp="1"/>
          </p:cNvSpPr>
          <p:nvPr>
            <p:ph type="sldNum" sz="quarter" idx="12"/>
          </p:nvPr>
        </p:nvSpPr>
        <p:spPr/>
        <p:txBody>
          <a:bodyPr/>
          <a:lstStyle>
            <a:lvl1pPr>
              <a:defRPr/>
            </a:lvl1pPr>
          </a:lstStyle>
          <a:p>
            <a:pPr>
              <a:defRPr/>
            </a:pPr>
            <a:fld id="{D95AAF15-F387-465F-9EF3-2463756285F7}" type="slidenum">
              <a:rPr lang="tr-TR"/>
              <a:pPr>
                <a:defRPr/>
              </a:pPr>
              <a:t>‹#›</a:t>
            </a:fld>
            <a:endParaRPr lang="tr-T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en-US"/>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13 Veri Yer Tutucusu"/>
          <p:cNvSpPr>
            <a:spLocks noGrp="1"/>
          </p:cNvSpPr>
          <p:nvPr>
            <p:ph type="dt" sz="half" idx="10"/>
          </p:nvPr>
        </p:nvSpPr>
        <p:spPr/>
        <p:txBody>
          <a:bodyPr/>
          <a:lstStyle>
            <a:lvl1pPr>
              <a:defRPr/>
            </a:lvl1pPr>
          </a:lstStyle>
          <a:p>
            <a:pPr>
              <a:defRPr/>
            </a:pPr>
            <a:fld id="{242E1744-5085-4937-823C-84CDEAD2838F}" type="datetimeFigureOut">
              <a:rPr lang="tr-TR"/>
              <a:pPr>
                <a:defRPr/>
              </a:pPr>
              <a:t>26.3.2014</a:t>
            </a:fld>
            <a:endParaRPr lang="tr-TR"/>
          </a:p>
        </p:txBody>
      </p:sp>
      <p:sp>
        <p:nvSpPr>
          <p:cNvPr id="5" name="2 Altbilgi Yer Tutucusu"/>
          <p:cNvSpPr>
            <a:spLocks noGrp="1"/>
          </p:cNvSpPr>
          <p:nvPr>
            <p:ph type="ftr" sz="quarter" idx="11"/>
          </p:nvPr>
        </p:nvSpPr>
        <p:spPr/>
        <p:txBody>
          <a:bodyPr/>
          <a:lstStyle>
            <a:lvl1pPr>
              <a:defRPr/>
            </a:lvl1pPr>
          </a:lstStyle>
          <a:p>
            <a:pPr>
              <a:defRPr/>
            </a:pPr>
            <a:endParaRPr lang="tr-TR"/>
          </a:p>
        </p:txBody>
      </p:sp>
      <p:sp>
        <p:nvSpPr>
          <p:cNvPr id="6" name="22 Slayt Numarası Yer Tutucusu"/>
          <p:cNvSpPr>
            <a:spLocks noGrp="1"/>
          </p:cNvSpPr>
          <p:nvPr>
            <p:ph type="sldNum" sz="quarter" idx="12"/>
          </p:nvPr>
        </p:nvSpPr>
        <p:spPr/>
        <p:txBody>
          <a:bodyPr/>
          <a:lstStyle>
            <a:lvl1pPr>
              <a:defRPr/>
            </a:lvl1pPr>
          </a:lstStyle>
          <a:p>
            <a:pPr>
              <a:defRPr/>
            </a:pPr>
            <a:fld id="{ED950005-B85E-4B15-A229-6CC751950D40}" type="slidenum">
              <a:rPr lang="tr-TR"/>
              <a:pPr>
                <a:defRPr/>
              </a:pPr>
              <a:t>‹#›</a:t>
            </a:fld>
            <a:endParaRPr lang="tr-T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1600200" y="457200"/>
            <a:ext cx="7086600" cy="1371600"/>
          </a:xfrm>
        </p:spPr>
        <p:txBody>
          <a:bodyPr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lang="tr-TR" smtClean="0"/>
              <a:t>Asıl başlık stili için tıklatın</a:t>
            </a:r>
            <a:endParaRPr lang="en-US"/>
          </a:p>
        </p:txBody>
      </p:sp>
      <p:sp>
        <p:nvSpPr>
          <p:cNvPr id="3" name="2 Metin Yer Tutucusu"/>
          <p:cNvSpPr>
            <a:spLocks noGrp="1"/>
          </p:cNvSpPr>
          <p:nvPr>
            <p:ph type="body" idx="1"/>
          </p:nvPr>
        </p:nvSpPr>
        <p:spPr>
          <a:xfrm>
            <a:off x="1600200" y="1880840"/>
            <a:ext cx="7086600" cy="1132284"/>
          </a:xfrm>
        </p:spPr>
        <p:txBody>
          <a:bodyPr/>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lvl1pPr>
              <a:defRPr/>
            </a:lvl1pPr>
          </a:lstStyle>
          <a:p>
            <a:pPr>
              <a:defRPr/>
            </a:pPr>
            <a:fld id="{2C795D07-D93F-4AA6-B358-597EBB986026}" type="datetimeFigureOut">
              <a:rPr lang="tr-TR"/>
              <a:pPr>
                <a:defRPr/>
              </a:pPr>
              <a:t>26.3.2014</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3542FB3D-2A1A-4536-8F59-39C08C0457A9}" type="slidenum">
              <a:rPr lang="tr-TR"/>
              <a:pPr>
                <a:defRPr/>
              </a:pPr>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en-US"/>
          </a:p>
        </p:txBody>
      </p:sp>
      <p:sp>
        <p:nvSpPr>
          <p:cNvPr id="3" name="2 İçerik Yer Tutucusu"/>
          <p:cNvSpPr>
            <a:spLocks noGrp="1"/>
          </p:cNvSpPr>
          <p:nvPr>
            <p:ph sz="half" idx="1"/>
          </p:nvPr>
        </p:nvSpPr>
        <p:spPr>
          <a:xfrm>
            <a:off x="457200" y="1200151"/>
            <a:ext cx="4038600" cy="3394472"/>
          </a:xfrm>
        </p:spPr>
        <p:txBody>
          <a:bodyPr/>
          <a:lstStyle>
            <a:lvl1pPr>
              <a:defRPr sz="2600"/>
            </a:lvl1pPr>
            <a:lvl2pPr>
              <a:defRPr sz="2400"/>
            </a:lvl2pPr>
            <a:lvl3pPr>
              <a:defRPr sz="2000"/>
            </a:lvl3pPr>
            <a:lvl4pPr>
              <a:defRPr sz="1800"/>
            </a:lvl4pPr>
            <a:lvl5pPr>
              <a:defRPr sz="1800"/>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3 İçerik Yer Tutucusu"/>
          <p:cNvSpPr>
            <a:spLocks noGrp="1"/>
          </p:cNvSpPr>
          <p:nvPr>
            <p:ph sz="half" idx="2"/>
          </p:nvPr>
        </p:nvSpPr>
        <p:spPr>
          <a:xfrm>
            <a:off x="4648200" y="1200151"/>
            <a:ext cx="4038600" cy="3394472"/>
          </a:xfrm>
        </p:spPr>
        <p:txBody>
          <a:bodyPr/>
          <a:lstStyle>
            <a:lvl1pPr>
              <a:defRPr sz="2600"/>
            </a:lvl1pPr>
            <a:lvl2pPr>
              <a:defRPr sz="2400"/>
            </a:lvl2pPr>
            <a:lvl3pPr>
              <a:defRPr sz="2000"/>
            </a:lvl3pPr>
            <a:lvl4pPr>
              <a:defRPr sz="1800"/>
            </a:lvl4pPr>
            <a:lvl5pPr>
              <a:defRPr sz="1800"/>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13 Veri Yer Tutucusu"/>
          <p:cNvSpPr>
            <a:spLocks noGrp="1"/>
          </p:cNvSpPr>
          <p:nvPr>
            <p:ph type="dt" sz="half" idx="10"/>
          </p:nvPr>
        </p:nvSpPr>
        <p:spPr/>
        <p:txBody>
          <a:bodyPr/>
          <a:lstStyle>
            <a:lvl1pPr>
              <a:defRPr/>
            </a:lvl1pPr>
          </a:lstStyle>
          <a:p>
            <a:pPr>
              <a:defRPr/>
            </a:pPr>
            <a:fld id="{B8B74B22-EA85-4F83-A973-D587787AAA9F}" type="datetimeFigureOut">
              <a:rPr lang="tr-TR"/>
              <a:pPr>
                <a:defRPr/>
              </a:pPr>
              <a:t>26.3.2014</a:t>
            </a:fld>
            <a:endParaRPr lang="tr-TR"/>
          </a:p>
        </p:txBody>
      </p:sp>
      <p:sp>
        <p:nvSpPr>
          <p:cNvPr id="6" name="2 Altbilgi Yer Tutucusu"/>
          <p:cNvSpPr>
            <a:spLocks noGrp="1"/>
          </p:cNvSpPr>
          <p:nvPr>
            <p:ph type="ftr" sz="quarter" idx="11"/>
          </p:nvPr>
        </p:nvSpPr>
        <p:spPr/>
        <p:txBody>
          <a:bodyPr/>
          <a:lstStyle>
            <a:lvl1pPr>
              <a:defRPr/>
            </a:lvl1pPr>
          </a:lstStyle>
          <a:p>
            <a:pPr>
              <a:defRPr/>
            </a:pPr>
            <a:endParaRPr lang="tr-TR"/>
          </a:p>
        </p:txBody>
      </p:sp>
      <p:sp>
        <p:nvSpPr>
          <p:cNvPr id="7" name="22 Slayt Numarası Yer Tutucusu"/>
          <p:cNvSpPr>
            <a:spLocks noGrp="1"/>
          </p:cNvSpPr>
          <p:nvPr>
            <p:ph type="sldNum" sz="quarter" idx="12"/>
          </p:nvPr>
        </p:nvSpPr>
        <p:spPr/>
        <p:txBody>
          <a:bodyPr/>
          <a:lstStyle>
            <a:lvl1pPr>
              <a:defRPr/>
            </a:lvl1pPr>
          </a:lstStyle>
          <a:p>
            <a:pPr>
              <a:defRPr/>
            </a:pPr>
            <a:fld id="{E46B41F0-C343-4D6E-899E-8E6A7FB850A4}" type="slidenum">
              <a:rPr lang="tr-TR"/>
              <a:pPr>
                <a:defRPr/>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3 Veri Yer Tutucusu"/>
          <p:cNvSpPr>
            <a:spLocks noGrp="1"/>
          </p:cNvSpPr>
          <p:nvPr>
            <p:ph type="dt" sz="half" idx="10"/>
          </p:nvPr>
        </p:nvSpPr>
        <p:spPr/>
        <p:txBody>
          <a:bodyPr/>
          <a:lstStyle>
            <a:lvl1pPr>
              <a:defRPr/>
            </a:lvl1pPr>
          </a:lstStyle>
          <a:p>
            <a:pPr>
              <a:defRPr/>
            </a:pPr>
            <a:fld id="{99F5E01B-B8BE-46BA-99DC-DB37454090DF}" type="datetimeFigureOut">
              <a:rPr lang="tr-TR"/>
              <a:pPr>
                <a:defRPr/>
              </a:pPr>
              <a:t>26.3.2014</a:t>
            </a:fld>
            <a:endParaRPr lang="tr-TR"/>
          </a:p>
        </p:txBody>
      </p:sp>
      <p:sp>
        <p:nvSpPr>
          <p:cNvPr id="4" name="4 Altbilgi Yer Tutucusu"/>
          <p:cNvSpPr>
            <a:spLocks noGrp="1"/>
          </p:cNvSpPr>
          <p:nvPr>
            <p:ph type="ftr" sz="quarter" idx="11"/>
          </p:nvPr>
        </p:nvSpPr>
        <p:spPr/>
        <p:txBody>
          <a:bodyPr/>
          <a:lstStyle>
            <a:lvl1pPr>
              <a:defRPr/>
            </a:lvl1pPr>
          </a:lstStyle>
          <a:p>
            <a:pPr>
              <a:defRPr/>
            </a:pPr>
            <a:endParaRPr lang="tr-TR"/>
          </a:p>
        </p:txBody>
      </p:sp>
      <p:sp>
        <p:nvSpPr>
          <p:cNvPr id="5" name="5 Slayt Numarası Yer Tutucusu"/>
          <p:cNvSpPr>
            <a:spLocks noGrp="1"/>
          </p:cNvSpPr>
          <p:nvPr>
            <p:ph type="sldNum" sz="quarter" idx="12"/>
          </p:nvPr>
        </p:nvSpPr>
        <p:spPr/>
        <p:txBody>
          <a:bodyPr/>
          <a:lstStyle>
            <a:lvl1pPr>
              <a:defRPr/>
            </a:lvl1pPr>
          </a:lstStyle>
          <a:p>
            <a:pPr>
              <a:defRPr/>
            </a:pPr>
            <a:fld id="{EFD32430-1BBC-471E-BC64-7C3009071BF5}" type="slidenum">
              <a:rPr lang="tr-TR"/>
              <a:pPr>
                <a:defRPr/>
              </a:pPr>
              <a:t>‹#›</a:t>
            </a:fld>
            <a:endParaRPr lang="tr-T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04788"/>
            <a:ext cx="8229600" cy="857250"/>
          </a:xfrm>
        </p:spPr>
        <p:txBody>
          <a:bodyPr/>
          <a:lstStyle>
            <a:lvl1pPr>
              <a:defRPr/>
            </a:lvl1pPr>
          </a:lstStyle>
          <a:p>
            <a:r>
              <a:rPr lang="tr-TR" smtClean="0"/>
              <a:t>Asıl başlık stili için tıklatın</a:t>
            </a:r>
            <a:endParaRPr lang="en-US"/>
          </a:p>
        </p:txBody>
      </p:sp>
      <p:sp>
        <p:nvSpPr>
          <p:cNvPr id="3" name="2 Metin Yer Tutucusu"/>
          <p:cNvSpPr>
            <a:spLocks noGrp="1"/>
          </p:cNvSpPr>
          <p:nvPr>
            <p:ph type="body" idx="1"/>
          </p:nvPr>
        </p:nvSpPr>
        <p:spPr>
          <a:xfrm>
            <a:off x="457200" y="1151335"/>
            <a:ext cx="4040188" cy="563165"/>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tr-TR" smtClean="0"/>
              <a:t>Asıl metin stillerini düzenlemek için tıklatın</a:t>
            </a:r>
          </a:p>
        </p:txBody>
      </p:sp>
      <p:sp>
        <p:nvSpPr>
          <p:cNvPr id="4" name="3 Metin Yer Tutucusu"/>
          <p:cNvSpPr>
            <a:spLocks noGrp="1"/>
          </p:cNvSpPr>
          <p:nvPr>
            <p:ph type="body" sz="half" idx="3"/>
          </p:nvPr>
        </p:nvSpPr>
        <p:spPr>
          <a:xfrm>
            <a:off x="4645026" y="1151335"/>
            <a:ext cx="4041775" cy="563165"/>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tr-TR" smtClean="0"/>
              <a:t>Asıl metin stillerini düzenlemek için tıklatın</a:t>
            </a:r>
          </a:p>
        </p:txBody>
      </p:sp>
      <p:sp>
        <p:nvSpPr>
          <p:cNvPr id="5" name="4 İçerik Yer Tutucusu"/>
          <p:cNvSpPr>
            <a:spLocks noGrp="1"/>
          </p:cNvSpPr>
          <p:nvPr>
            <p:ph sz="quarter" idx="2"/>
          </p:nvPr>
        </p:nvSpPr>
        <p:spPr>
          <a:xfrm>
            <a:off x="457200" y="1771651"/>
            <a:ext cx="4040188" cy="2822972"/>
          </a:xfrm>
        </p:spPr>
        <p:txBody>
          <a:bodyPr/>
          <a:lstStyle>
            <a:lvl1pPr>
              <a:defRPr sz="2400"/>
            </a:lvl1pPr>
            <a:lvl2pPr>
              <a:defRPr sz="2000"/>
            </a:lvl2pPr>
            <a:lvl3pPr>
              <a:defRPr sz="1800"/>
            </a:lvl3pPr>
            <a:lvl4pPr>
              <a:defRPr sz="1600"/>
            </a:lvl4pPr>
            <a:lvl5pPr>
              <a:defRPr sz="1600"/>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6" name="5 İçerik Yer Tutucusu"/>
          <p:cNvSpPr>
            <a:spLocks noGrp="1"/>
          </p:cNvSpPr>
          <p:nvPr>
            <p:ph sz="quarter" idx="4"/>
          </p:nvPr>
        </p:nvSpPr>
        <p:spPr>
          <a:xfrm>
            <a:off x="4645026" y="1771651"/>
            <a:ext cx="4041775" cy="2822972"/>
          </a:xfrm>
        </p:spPr>
        <p:txBody>
          <a:bodyPr/>
          <a:lstStyle>
            <a:lvl1pPr>
              <a:defRPr sz="2400"/>
            </a:lvl1pPr>
            <a:lvl2pPr>
              <a:defRPr sz="2000"/>
            </a:lvl2pPr>
            <a:lvl3pPr>
              <a:defRPr sz="1800"/>
            </a:lvl3pPr>
            <a:lvl4pPr>
              <a:defRPr sz="1600"/>
            </a:lvl4pPr>
            <a:lvl5pPr>
              <a:defRPr sz="1600"/>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7" name="13 Veri Yer Tutucusu"/>
          <p:cNvSpPr>
            <a:spLocks noGrp="1"/>
          </p:cNvSpPr>
          <p:nvPr>
            <p:ph type="dt" sz="half" idx="10"/>
          </p:nvPr>
        </p:nvSpPr>
        <p:spPr/>
        <p:txBody>
          <a:bodyPr/>
          <a:lstStyle>
            <a:lvl1pPr>
              <a:defRPr/>
            </a:lvl1pPr>
          </a:lstStyle>
          <a:p>
            <a:pPr>
              <a:defRPr/>
            </a:pPr>
            <a:fld id="{ED42FBF1-56F2-4AF3-BC5F-5BDF773B7281}" type="datetimeFigureOut">
              <a:rPr lang="tr-TR"/>
              <a:pPr>
                <a:defRPr/>
              </a:pPr>
              <a:t>26.3.2014</a:t>
            </a:fld>
            <a:endParaRPr lang="tr-TR"/>
          </a:p>
        </p:txBody>
      </p:sp>
      <p:sp>
        <p:nvSpPr>
          <p:cNvPr id="8" name="2 Altbilgi Yer Tutucusu"/>
          <p:cNvSpPr>
            <a:spLocks noGrp="1"/>
          </p:cNvSpPr>
          <p:nvPr>
            <p:ph type="ftr" sz="quarter" idx="11"/>
          </p:nvPr>
        </p:nvSpPr>
        <p:spPr/>
        <p:txBody>
          <a:bodyPr/>
          <a:lstStyle>
            <a:lvl1pPr>
              <a:defRPr/>
            </a:lvl1pPr>
          </a:lstStyle>
          <a:p>
            <a:pPr>
              <a:defRPr/>
            </a:pPr>
            <a:endParaRPr lang="tr-TR"/>
          </a:p>
        </p:txBody>
      </p:sp>
      <p:sp>
        <p:nvSpPr>
          <p:cNvPr id="9" name="22 Slayt Numarası Yer Tutucusu"/>
          <p:cNvSpPr>
            <a:spLocks noGrp="1"/>
          </p:cNvSpPr>
          <p:nvPr>
            <p:ph type="sldNum" sz="quarter" idx="12"/>
          </p:nvPr>
        </p:nvSpPr>
        <p:spPr/>
        <p:txBody>
          <a:bodyPr/>
          <a:lstStyle>
            <a:lvl1pPr>
              <a:defRPr/>
            </a:lvl1pPr>
          </a:lstStyle>
          <a:p>
            <a:pPr>
              <a:defRPr/>
            </a:pPr>
            <a:fld id="{C7542159-33B6-4BBD-9B24-36F6B3A2258F}" type="slidenum">
              <a:rPr lang="tr-TR"/>
              <a:pPr>
                <a:defRPr/>
              </a:pPr>
              <a:t>‹#›</a:t>
            </a:fld>
            <a:endParaRPr lang="tr-T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en-US"/>
          </a:p>
        </p:txBody>
      </p:sp>
      <p:sp>
        <p:nvSpPr>
          <p:cNvPr id="3" name="13 Veri Yer Tutucusu"/>
          <p:cNvSpPr>
            <a:spLocks noGrp="1"/>
          </p:cNvSpPr>
          <p:nvPr>
            <p:ph type="dt" sz="half" idx="10"/>
          </p:nvPr>
        </p:nvSpPr>
        <p:spPr/>
        <p:txBody>
          <a:bodyPr/>
          <a:lstStyle>
            <a:lvl1pPr>
              <a:defRPr/>
            </a:lvl1pPr>
          </a:lstStyle>
          <a:p>
            <a:pPr>
              <a:defRPr/>
            </a:pPr>
            <a:fld id="{1AC0A83F-B8EE-4F1A-9F38-4EE765E9E862}" type="datetimeFigureOut">
              <a:rPr lang="tr-TR"/>
              <a:pPr>
                <a:defRPr/>
              </a:pPr>
              <a:t>26.3.2014</a:t>
            </a:fld>
            <a:endParaRPr lang="tr-TR"/>
          </a:p>
        </p:txBody>
      </p:sp>
      <p:sp>
        <p:nvSpPr>
          <p:cNvPr id="4" name="2 Altbilgi Yer Tutucusu"/>
          <p:cNvSpPr>
            <a:spLocks noGrp="1"/>
          </p:cNvSpPr>
          <p:nvPr>
            <p:ph type="ftr" sz="quarter" idx="11"/>
          </p:nvPr>
        </p:nvSpPr>
        <p:spPr/>
        <p:txBody>
          <a:bodyPr/>
          <a:lstStyle>
            <a:lvl1pPr>
              <a:defRPr/>
            </a:lvl1pPr>
          </a:lstStyle>
          <a:p>
            <a:pPr>
              <a:defRPr/>
            </a:pPr>
            <a:endParaRPr lang="tr-TR"/>
          </a:p>
        </p:txBody>
      </p:sp>
      <p:sp>
        <p:nvSpPr>
          <p:cNvPr id="5" name="22 Slayt Numarası Yer Tutucusu"/>
          <p:cNvSpPr>
            <a:spLocks noGrp="1"/>
          </p:cNvSpPr>
          <p:nvPr>
            <p:ph type="sldNum" sz="quarter" idx="12"/>
          </p:nvPr>
        </p:nvSpPr>
        <p:spPr/>
        <p:txBody>
          <a:bodyPr/>
          <a:lstStyle>
            <a:lvl1pPr>
              <a:defRPr/>
            </a:lvl1pPr>
          </a:lstStyle>
          <a:p>
            <a:pPr>
              <a:defRPr/>
            </a:pPr>
            <a:fld id="{EA62D468-C53F-48A3-817A-D76C5223CD6E}" type="slidenum">
              <a:rPr lang="tr-TR"/>
              <a:pPr>
                <a:defRPr/>
              </a:pPr>
              <a:t>‹#›</a:t>
            </a:fld>
            <a:endParaRPr lang="tr-T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3 Veri Yer Tutucusu"/>
          <p:cNvSpPr>
            <a:spLocks noGrp="1"/>
          </p:cNvSpPr>
          <p:nvPr>
            <p:ph type="dt" sz="half" idx="10"/>
          </p:nvPr>
        </p:nvSpPr>
        <p:spPr/>
        <p:txBody>
          <a:bodyPr/>
          <a:lstStyle>
            <a:lvl1pPr>
              <a:defRPr/>
            </a:lvl1pPr>
          </a:lstStyle>
          <a:p>
            <a:pPr>
              <a:defRPr/>
            </a:pPr>
            <a:fld id="{DF37819F-7B17-4FC0-A7C6-D843AEF14A99}" type="datetimeFigureOut">
              <a:rPr lang="tr-TR"/>
              <a:pPr>
                <a:defRPr/>
              </a:pPr>
              <a:t>26.3.2014</a:t>
            </a:fld>
            <a:endParaRPr lang="tr-TR"/>
          </a:p>
        </p:txBody>
      </p:sp>
      <p:sp>
        <p:nvSpPr>
          <p:cNvPr id="3" name="2 Altbilgi Yer Tutucusu"/>
          <p:cNvSpPr>
            <a:spLocks noGrp="1"/>
          </p:cNvSpPr>
          <p:nvPr>
            <p:ph type="ftr" sz="quarter" idx="11"/>
          </p:nvPr>
        </p:nvSpPr>
        <p:spPr/>
        <p:txBody>
          <a:bodyPr/>
          <a:lstStyle>
            <a:lvl1pPr>
              <a:defRPr/>
            </a:lvl1pPr>
          </a:lstStyle>
          <a:p>
            <a:pPr>
              <a:defRPr/>
            </a:pPr>
            <a:endParaRPr lang="tr-TR"/>
          </a:p>
        </p:txBody>
      </p:sp>
      <p:sp>
        <p:nvSpPr>
          <p:cNvPr id="4" name="22 Slayt Numarası Yer Tutucusu"/>
          <p:cNvSpPr>
            <a:spLocks noGrp="1"/>
          </p:cNvSpPr>
          <p:nvPr>
            <p:ph type="sldNum" sz="quarter" idx="12"/>
          </p:nvPr>
        </p:nvSpPr>
        <p:spPr/>
        <p:txBody>
          <a:bodyPr/>
          <a:lstStyle>
            <a:lvl1pPr>
              <a:defRPr/>
            </a:lvl1pPr>
          </a:lstStyle>
          <a:p>
            <a:pPr>
              <a:defRPr/>
            </a:pPr>
            <a:fld id="{67AC7430-BBE0-44DC-89EA-6968C490EC5B}" type="slidenum">
              <a:rPr lang="tr-TR"/>
              <a:pPr>
                <a:defRPr/>
              </a:pPr>
              <a:t>‹#›</a:t>
            </a:fld>
            <a:endParaRPr lang="tr-T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1" y="204787"/>
            <a:ext cx="3008313" cy="871538"/>
          </a:xfrm>
        </p:spPr>
        <p:txBody>
          <a:bodyPr anchor="b">
            <a:sp3d prstMaterial="softEdge"/>
          </a:bodyPr>
          <a:lstStyle>
            <a:lvl1pPr algn="l">
              <a:buNone/>
              <a:defRPr sz="2200" b="0">
                <a:ln w="6350">
                  <a:noFill/>
                </a:ln>
                <a:solidFill>
                  <a:schemeClr val="accent1">
                    <a:tint val="73000"/>
                    <a:satMod val="180000"/>
                  </a:schemeClr>
                </a:solidFill>
              </a:defRPr>
            </a:lvl1pPr>
          </a:lstStyle>
          <a:p>
            <a:r>
              <a:rPr lang="tr-TR" smtClean="0"/>
              <a:t>Asıl başlık stili için tıklatın</a:t>
            </a:r>
            <a:endParaRPr lang="en-US"/>
          </a:p>
        </p:txBody>
      </p:sp>
      <p:sp>
        <p:nvSpPr>
          <p:cNvPr id="3" name="2 Metin Yer Tutucusu"/>
          <p:cNvSpPr>
            <a:spLocks noGrp="1"/>
          </p:cNvSpPr>
          <p:nvPr>
            <p:ph type="body" idx="2"/>
          </p:nvPr>
        </p:nvSpPr>
        <p:spPr>
          <a:xfrm>
            <a:off x="457201" y="1143001"/>
            <a:ext cx="3008313" cy="3451622"/>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tr-TR" smtClean="0"/>
              <a:t>Asıl metin stillerini düzenlemek için tıklatın</a:t>
            </a:r>
          </a:p>
        </p:txBody>
      </p:sp>
      <p:sp>
        <p:nvSpPr>
          <p:cNvPr id="4" name="3 İçerik Yer Tutucusu"/>
          <p:cNvSpPr>
            <a:spLocks noGrp="1"/>
          </p:cNvSpPr>
          <p:nvPr>
            <p:ph sz="half" idx="1"/>
          </p:nvPr>
        </p:nvSpPr>
        <p:spPr>
          <a:xfrm>
            <a:off x="3575050" y="204788"/>
            <a:ext cx="5111750" cy="4389835"/>
          </a:xfrm>
        </p:spPr>
        <p:txBody>
          <a:bodyPr/>
          <a:lstStyle>
            <a:lvl1pPr>
              <a:defRPr sz="2600"/>
            </a:lvl1pPr>
            <a:lvl2pPr>
              <a:defRPr sz="2400"/>
            </a:lvl2pPr>
            <a:lvl3pPr>
              <a:defRPr sz="2200"/>
            </a:lvl3pPr>
            <a:lvl4pPr>
              <a:defRPr sz="2000"/>
            </a:lvl4pPr>
            <a:lvl5pPr>
              <a:defRPr sz="1800"/>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13 Veri Yer Tutucusu"/>
          <p:cNvSpPr>
            <a:spLocks noGrp="1"/>
          </p:cNvSpPr>
          <p:nvPr>
            <p:ph type="dt" sz="half" idx="10"/>
          </p:nvPr>
        </p:nvSpPr>
        <p:spPr/>
        <p:txBody>
          <a:bodyPr/>
          <a:lstStyle>
            <a:lvl1pPr>
              <a:defRPr/>
            </a:lvl1pPr>
          </a:lstStyle>
          <a:p>
            <a:pPr>
              <a:defRPr/>
            </a:pPr>
            <a:fld id="{1BDA9554-F266-476F-AFD9-A655C7FE2CCD}" type="datetimeFigureOut">
              <a:rPr lang="tr-TR"/>
              <a:pPr>
                <a:defRPr/>
              </a:pPr>
              <a:t>26.3.2014</a:t>
            </a:fld>
            <a:endParaRPr lang="tr-TR"/>
          </a:p>
        </p:txBody>
      </p:sp>
      <p:sp>
        <p:nvSpPr>
          <p:cNvPr id="6" name="2 Altbilgi Yer Tutucusu"/>
          <p:cNvSpPr>
            <a:spLocks noGrp="1"/>
          </p:cNvSpPr>
          <p:nvPr>
            <p:ph type="ftr" sz="quarter" idx="11"/>
          </p:nvPr>
        </p:nvSpPr>
        <p:spPr/>
        <p:txBody>
          <a:bodyPr/>
          <a:lstStyle>
            <a:lvl1pPr>
              <a:defRPr/>
            </a:lvl1pPr>
          </a:lstStyle>
          <a:p>
            <a:pPr>
              <a:defRPr/>
            </a:pPr>
            <a:endParaRPr lang="tr-TR"/>
          </a:p>
        </p:txBody>
      </p:sp>
      <p:sp>
        <p:nvSpPr>
          <p:cNvPr id="7" name="22 Slayt Numarası Yer Tutucusu"/>
          <p:cNvSpPr>
            <a:spLocks noGrp="1"/>
          </p:cNvSpPr>
          <p:nvPr>
            <p:ph type="sldNum" sz="quarter" idx="12"/>
          </p:nvPr>
        </p:nvSpPr>
        <p:spPr/>
        <p:txBody>
          <a:bodyPr/>
          <a:lstStyle>
            <a:lvl1pPr>
              <a:defRPr/>
            </a:lvl1pPr>
          </a:lstStyle>
          <a:p>
            <a:pPr>
              <a:defRPr/>
            </a:pPr>
            <a:fld id="{BC5D3295-B184-4D82-9669-6FE3963E79C7}" type="slidenum">
              <a:rPr lang="tr-TR"/>
              <a:pPr>
                <a:defRPr/>
              </a:pPr>
              <a:t>‹#›</a:t>
            </a:fld>
            <a:endParaRPr lang="tr-T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828800" y="457200"/>
            <a:ext cx="5486400" cy="391716"/>
          </a:xfrm>
        </p:spPr>
        <p:txBody>
          <a:bodyPr lIns="45720" rIns="45720" bIns="0" anchor="b">
            <a:sp3d prstMaterial="softEdge"/>
          </a:bodyPr>
          <a:lstStyle>
            <a:lvl1pPr algn="ctr">
              <a:buNone/>
              <a:defRPr sz="2000" b="1"/>
            </a:lvl1pPr>
          </a:lstStyle>
          <a:p>
            <a:r>
              <a:rPr lang="tr-TR" smtClean="0"/>
              <a:t>Asıl başlık stili için tıklatın</a:t>
            </a:r>
            <a:endParaRPr lang="en-US"/>
          </a:p>
        </p:txBody>
      </p:sp>
      <p:sp>
        <p:nvSpPr>
          <p:cNvPr id="3" name="2 Resim Yer Tutucusu"/>
          <p:cNvSpPr>
            <a:spLocks noGrp="1"/>
          </p:cNvSpPr>
          <p:nvPr>
            <p:ph type="pic" idx="1"/>
          </p:nvPr>
        </p:nvSpPr>
        <p:spPr>
          <a:xfrm>
            <a:off x="1828800" y="1373981"/>
            <a:ext cx="5486400" cy="29718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ormAutofit/>
          </a:bodyPr>
          <a:lstStyle>
            <a:lvl1pPr indent="0">
              <a:buNone/>
              <a:defRPr sz="3200"/>
            </a:lvl1pPr>
          </a:lstStyle>
          <a:p>
            <a:pPr lvl="0"/>
            <a:r>
              <a:rPr lang="tr-TR" noProof="0" smtClean="0"/>
              <a:t>Resim eklemek için simgeyi tıklatın</a:t>
            </a:r>
            <a:endParaRPr lang="en-US" noProof="0" dirty="0"/>
          </a:p>
        </p:txBody>
      </p:sp>
      <p:sp>
        <p:nvSpPr>
          <p:cNvPr id="4" name="3 Metin Yer Tutucusu"/>
          <p:cNvSpPr>
            <a:spLocks noGrp="1"/>
          </p:cNvSpPr>
          <p:nvPr>
            <p:ph type="body" sz="half" idx="2"/>
          </p:nvPr>
        </p:nvSpPr>
        <p:spPr>
          <a:xfrm>
            <a:off x="1828800" y="875090"/>
            <a:ext cx="5486400" cy="397764"/>
          </a:xfrm>
        </p:spPr>
        <p:txBody>
          <a:bodyPr lIns="45720" rIns="45720"/>
          <a:lstStyle>
            <a:lvl1pPr marL="0" indent="0" algn="ctr">
              <a:buNone/>
              <a:defRPr sz="1400"/>
            </a:lvl1pPr>
            <a:lvl2pPr>
              <a:defRPr sz="1200"/>
            </a:lvl2pPr>
            <a:lvl3pPr>
              <a:defRPr sz="1000"/>
            </a:lvl3pPr>
            <a:lvl4pPr>
              <a:defRPr sz="900"/>
            </a:lvl4pPr>
            <a:lvl5pPr>
              <a:defRPr sz="900"/>
            </a:lvl5pPr>
          </a:lstStyle>
          <a:p>
            <a:pPr lvl="0"/>
            <a:r>
              <a:rPr lang="tr-TR" smtClean="0"/>
              <a:t>Asıl metin stillerini düzenlemek için tıklatın</a:t>
            </a:r>
          </a:p>
        </p:txBody>
      </p:sp>
      <p:sp>
        <p:nvSpPr>
          <p:cNvPr id="5" name="13 Veri Yer Tutucusu"/>
          <p:cNvSpPr>
            <a:spLocks noGrp="1"/>
          </p:cNvSpPr>
          <p:nvPr>
            <p:ph type="dt" sz="half" idx="10"/>
          </p:nvPr>
        </p:nvSpPr>
        <p:spPr/>
        <p:txBody>
          <a:bodyPr/>
          <a:lstStyle>
            <a:lvl1pPr>
              <a:defRPr/>
            </a:lvl1pPr>
          </a:lstStyle>
          <a:p>
            <a:pPr>
              <a:defRPr/>
            </a:pPr>
            <a:fld id="{645D724A-E61F-4015-8B4F-330BDA199F52}" type="datetimeFigureOut">
              <a:rPr lang="tr-TR"/>
              <a:pPr>
                <a:defRPr/>
              </a:pPr>
              <a:t>26.3.2014</a:t>
            </a:fld>
            <a:endParaRPr lang="tr-TR"/>
          </a:p>
        </p:txBody>
      </p:sp>
      <p:sp>
        <p:nvSpPr>
          <p:cNvPr id="6" name="2 Altbilgi Yer Tutucusu"/>
          <p:cNvSpPr>
            <a:spLocks noGrp="1"/>
          </p:cNvSpPr>
          <p:nvPr>
            <p:ph type="ftr" sz="quarter" idx="11"/>
          </p:nvPr>
        </p:nvSpPr>
        <p:spPr/>
        <p:txBody>
          <a:bodyPr/>
          <a:lstStyle>
            <a:lvl1pPr>
              <a:defRPr/>
            </a:lvl1pPr>
          </a:lstStyle>
          <a:p>
            <a:pPr>
              <a:defRPr/>
            </a:pPr>
            <a:endParaRPr lang="tr-TR"/>
          </a:p>
        </p:txBody>
      </p:sp>
      <p:sp>
        <p:nvSpPr>
          <p:cNvPr id="7" name="22 Slayt Numarası Yer Tutucusu"/>
          <p:cNvSpPr>
            <a:spLocks noGrp="1"/>
          </p:cNvSpPr>
          <p:nvPr>
            <p:ph type="sldNum" sz="quarter" idx="12"/>
          </p:nvPr>
        </p:nvSpPr>
        <p:spPr/>
        <p:txBody>
          <a:bodyPr/>
          <a:lstStyle>
            <a:lvl1pPr>
              <a:defRPr/>
            </a:lvl1pPr>
          </a:lstStyle>
          <a:p>
            <a:pPr>
              <a:defRPr/>
            </a:pPr>
            <a:fld id="{F00A7145-BC06-4B5B-BEAE-DD5EB2EDBF0C}" type="slidenum">
              <a:rPr lang="tr-TR"/>
              <a:pPr>
                <a:defRPr/>
              </a:pPr>
              <a:t>‹#›</a:t>
            </a:fld>
            <a:endParaRPr lang="tr-T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en-US"/>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13 Veri Yer Tutucusu"/>
          <p:cNvSpPr>
            <a:spLocks noGrp="1"/>
          </p:cNvSpPr>
          <p:nvPr>
            <p:ph type="dt" sz="half" idx="10"/>
          </p:nvPr>
        </p:nvSpPr>
        <p:spPr/>
        <p:txBody>
          <a:bodyPr/>
          <a:lstStyle>
            <a:lvl1pPr>
              <a:defRPr/>
            </a:lvl1pPr>
          </a:lstStyle>
          <a:p>
            <a:pPr>
              <a:defRPr/>
            </a:pPr>
            <a:fld id="{80DA7704-00EC-4A2A-9C7A-00BB5B42B057}" type="datetimeFigureOut">
              <a:rPr lang="tr-TR"/>
              <a:pPr>
                <a:defRPr/>
              </a:pPr>
              <a:t>26.3.2014</a:t>
            </a:fld>
            <a:endParaRPr lang="tr-TR"/>
          </a:p>
        </p:txBody>
      </p:sp>
      <p:sp>
        <p:nvSpPr>
          <p:cNvPr id="5" name="2 Altbilgi Yer Tutucusu"/>
          <p:cNvSpPr>
            <a:spLocks noGrp="1"/>
          </p:cNvSpPr>
          <p:nvPr>
            <p:ph type="ftr" sz="quarter" idx="11"/>
          </p:nvPr>
        </p:nvSpPr>
        <p:spPr/>
        <p:txBody>
          <a:bodyPr/>
          <a:lstStyle>
            <a:lvl1pPr>
              <a:defRPr/>
            </a:lvl1pPr>
          </a:lstStyle>
          <a:p>
            <a:pPr>
              <a:defRPr/>
            </a:pPr>
            <a:endParaRPr lang="tr-TR"/>
          </a:p>
        </p:txBody>
      </p:sp>
      <p:sp>
        <p:nvSpPr>
          <p:cNvPr id="6" name="22 Slayt Numarası Yer Tutucusu"/>
          <p:cNvSpPr>
            <a:spLocks noGrp="1"/>
          </p:cNvSpPr>
          <p:nvPr>
            <p:ph type="sldNum" sz="quarter" idx="12"/>
          </p:nvPr>
        </p:nvSpPr>
        <p:spPr/>
        <p:txBody>
          <a:bodyPr/>
          <a:lstStyle>
            <a:lvl1pPr>
              <a:defRPr/>
            </a:lvl1pPr>
          </a:lstStyle>
          <a:p>
            <a:pPr>
              <a:defRPr/>
            </a:pPr>
            <a:fld id="{7803F448-DAC0-49D0-8660-94562F0F25EE}" type="slidenum">
              <a:rPr lang="tr-TR"/>
              <a:pPr>
                <a:defRPr/>
              </a:pPr>
              <a:t>‹#›</a:t>
            </a:fld>
            <a:endParaRPr lang="tr-T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05979"/>
            <a:ext cx="2057400" cy="4388644"/>
          </a:xfrm>
        </p:spPr>
        <p:txBody>
          <a:bodyPr vert="eaVert"/>
          <a:lstStyle/>
          <a:p>
            <a:r>
              <a:rPr lang="tr-TR" smtClean="0"/>
              <a:t>Asıl başlık stili için tıklatın</a:t>
            </a:r>
            <a:endParaRPr lang="en-US"/>
          </a:p>
        </p:txBody>
      </p:sp>
      <p:sp>
        <p:nvSpPr>
          <p:cNvPr id="3" name="2 Dikey Metin Yer Tutucusu"/>
          <p:cNvSpPr>
            <a:spLocks noGrp="1"/>
          </p:cNvSpPr>
          <p:nvPr>
            <p:ph type="body" orient="vert" idx="1"/>
          </p:nvPr>
        </p:nvSpPr>
        <p:spPr>
          <a:xfrm>
            <a:off x="457200" y="205979"/>
            <a:ext cx="6019800" cy="4388644"/>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13 Veri Yer Tutucusu"/>
          <p:cNvSpPr>
            <a:spLocks noGrp="1"/>
          </p:cNvSpPr>
          <p:nvPr>
            <p:ph type="dt" sz="half" idx="10"/>
          </p:nvPr>
        </p:nvSpPr>
        <p:spPr/>
        <p:txBody>
          <a:bodyPr/>
          <a:lstStyle>
            <a:lvl1pPr>
              <a:defRPr/>
            </a:lvl1pPr>
          </a:lstStyle>
          <a:p>
            <a:pPr>
              <a:defRPr/>
            </a:pPr>
            <a:fld id="{8437B772-B3B1-4C6C-B666-2C16207CFC3E}" type="datetimeFigureOut">
              <a:rPr lang="tr-TR"/>
              <a:pPr>
                <a:defRPr/>
              </a:pPr>
              <a:t>26.3.2014</a:t>
            </a:fld>
            <a:endParaRPr lang="tr-TR"/>
          </a:p>
        </p:txBody>
      </p:sp>
      <p:sp>
        <p:nvSpPr>
          <p:cNvPr id="5" name="2 Altbilgi Yer Tutucusu"/>
          <p:cNvSpPr>
            <a:spLocks noGrp="1"/>
          </p:cNvSpPr>
          <p:nvPr>
            <p:ph type="ftr" sz="quarter" idx="11"/>
          </p:nvPr>
        </p:nvSpPr>
        <p:spPr/>
        <p:txBody>
          <a:bodyPr/>
          <a:lstStyle>
            <a:lvl1pPr>
              <a:defRPr/>
            </a:lvl1pPr>
          </a:lstStyle>
          <a:p>
            <a:pPr>
              <a:defRPr/>
            </a:pPr>
            <a:endParaRPr lang="tr-TR"/>
          </a:p>
        </p:txBody>
      </p:sp>
      <p:sp>
        <p:nvSpPr>
          <p:cNvPr id="6" name="22 Slayt Numarası Yer Tutucusu"/>
          <p:cNvSpPr>
            <a:spLocks noGrp="1"/>
          </p:cNvSpPr>
          <p:nvPr>
            <p:ph type="sldNum" sz="quarter" idx="12"/>
          </p:nvPr>
        </p:nvSpPr>
        <p:spPr/>
        <p:txBody>
          <a:bodyPr/>
          <a:lstStyle>
            <a:lvl1pPr>
              <a:defRPr/>
            </a:lvl1pPr>
          </a:lstStyle>
          <a:p>
            <a:pPr>
              <a:defRPr/>
            </a:pPr>
            <a:fld id="{90698BE5-8B00-4846-8876-9B4CE121CB30}" type="slidenum">
              <a:rPr lang="tr-TR"/>
              <a:pPr>
                <a:defRPr/>
              </a:pPr>
              <a:t>‹#›</a:t>
            </a:fld>
            <a:endParaRPr lang="tr-T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12_Başlık ve İçerik">
    <p:spTree>
      <p:nvGrpSpPr>
        <p:cNvPr id="1" name=""/>
        <p:cNvGrpSpPr/>
        <p:nvPr/>
      </p:nvGrpSpPr>
      <p:grpSpPr>
        <a:xfrm>
          <a:off x="0" y="0"/>
          <a:ext cx="0" cy="0"/>
          <a:chOff x="0" y="0"/>
          <a:chExt cx="0" cy="0"/>
        </a:xfrm>
      </p:grpSpPr>
      <p:sp>
        <p:nvSpPr>
          <p:cNvPr id="2" name="3 Veri Yer Tutucusu"/>
          <p:cNvSpPr>
            <a:spLocks noGrp="1"/>
          </p:cNvSpPr>
          <p:nvPr>
            <p:ph type="dt" sz="half" idx="10"/>
          </p:nvPr>
        </p:nvSpPr>
        <p:spPr/>
        <p:txBody>
          <a:bodyPr/>
          <a:lstStyle>
            <a:lvl1pPr>
              <a:defRPr/>
            </a:lvl1pPr>
          </a:lstStyle>
          <a:p>
            <a:pPr>
              <a:defRPr/>
            </a:pPr>
            <a:endParaRPr lang="tr-TR"/>
          </a:p>
        </p:txBody>
      </p:sp>
      <p:sp>
        <p:nvSpPr>
          <p:cNvPr id="3" name="4 Altbilgi Yer Tutucusu"/>
          <p:cNvSpPr>
            <a:spLocks noGrp="1"/>
          </p:cNvSpPr>
          <p:nvPr>
            <p:ph type="ftr" sz="quarter" idx="11"/>
          </p:nvPr>
        </p:nvSpPr>
        <p:spPr/>
        <p:txBody>
          <a:bodyPr/>
          <a:lstStyle>
            <a:lvl1pPr>
              <a:defRPr/>
            </a:lvl1pPr>
          </a:lstStyle>
          <a:p>
            <a:pPr>
              <a:defRPr/>
            </a:pPr>
            <a:endParaRPr lang="tr-TR"/>
          </a:p>
        </p:txBody>
      </p:sp>
      <p:sp>
        <p:nvSpPr>
          <p:cNvPr id="4" name="5 Slayt Numarası Yer Tutucusu"/>
          <p:cNvSpPr>
            <a:spLocks noGrp="1"/>
          </p:cNvSpPr>
          <p:nvPr>
            <p:ph type="sldNum" sz="quarter" idx="12"/>
          </p:nvPr>
        </p:nvSpPr>
        <p:spPr/>
        <p:txBody>
          <a:bodyPr/>
          <a:lstStyle>
            <a:lvl1pPr>
              <a:defRPr/>
            </a:lvl1pPr>
          </a:lstStyle>
          <a:p>
            <a:pPr>
              <a:defRPr/>
            </a:pPr>
            <a:fld id="{05B7B7E2-1414-4F98-AD87-883313AADDF5}" type="slidenum">
              <a:rPr lang="tr-TR"/>
              <a:pPr>
                <a:defRPr/>
              </a:pPr>
              <a:t>‹#›</a:t>
            </a:fld>
            <a:endParaRPr lang="tr-TR"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3 Veri Yer Tutucusu"/>
          <p:cNvSpPr>
            <a:spLocks noGrp="1"/>
          </p:cNvSpPr>
          <p:nvPr>
            <p:ph type="dt" sz="half" idx="10"/>
          </p:nvPr>
        </p:nvSpPr>
        <p:spPr/>
        <p:txBody>
          <a:bodyPr/>
          <a:lstStyle>
            <a:lvl1pPr>
              <a:defRPr/>
            </a:lvl1pPr>
          </a:lstStyle>
          <a:p>
            <a:pPr>
              <a:defRPr/>
            </a:pPr>
            <a:fld id="{F66F7AAF-EE40-4DEC-8E3C-62B6468AD3A6}" type="datetimeFigureOut">
              <a:rPr lang="tr-TR"/>
              <a:pPr>
                <a:defRPr/>
              </a:pPr>
              <a:t>26.3.2014</a:t>
            </a:fld>
            <a:endParaRPr lang="tr-TR"/>
          </a:p>
        </p:txBody>
      </p:sp>
      <p:sp>
        <p:nvSpPr>
          <p:cNvPr id="3" name="4 Altbilgi Yer Tutucusu"/>
          <p:cNvSpPr>
            <a:spLocks noGrp="1"/>
          </p:cNvSpPr>
          <p:nvPr>
            <p:ph type="ftr" sz="quarter" idx="11"/>
          </p:nvPr>
        </p:nvSpPr>
        <p:spPr/>
        <p:txBody>
          <a:bodyPr/>
          <a:lstStyle>
            <a:lvl1pPr>
              <a:defRPr/>
            </a:lvl1pPr>
          </a:lstStyle>
          <a:p>
            <a:pPr>
              <a:defRPr/>
            </a:pPr>
            <a:endParaRPr lang="tr-TR"/>
          </a:p>
        </p:txBody>
      </p:sp>
      <p:sp>
        <p:nvSpPr>
          <p:cNvPr id="4" name="5 Slayt Numarası Yer Tutucusu"/>
          <p:cNvSpPr>
            <a:spLocks noGrp="1"/>
          </p:cNvSpPr>
          <p:nvPr>
            <p:ph type="sldNum" sz="quarter" idx="12"/>
          </p:nvPr>
        </p:nvSpPr>
        <p:spPr/>
        <p:txBody>
          <a:bodyPr/>
          <a:lstStyle>
            <a:lvl1pPr>
              <a:defRPr/>
            </a:lvl1pPr>
          </a:lstStyle>
          <a:p>
            <a:pPr>
              <a:defRPr/>
            </a:pPr>
            <a:fld id="{3FA71807-51FE-4520-8DD5-2B3C2D48C516}" type="slidenum">
              <a:rPr lang="tr-TR"/>
              <a:pPr>
                <a:defRPr/>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5" y="204787"/>
            <a:ext cx="3008313" cy="871538"/>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0479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5"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3 Veri Yer Tutucusu"/>
          <p:cNvSpPr>
            <a:spLocks noGrp="1"/>
          </p:cNvSpPr>
          <p:nvPr>
            <p:ph type="dt" sz="half" idx="10"/>
          </p:nvPr>
        </p:nvSpPr>
        <p:spPr/>
        <p:txBody>
          <a:bodyPr/>
          <a:lstStyle>
            <a:lvl1pPr>
              <a:defRPr/>
            </a:lvl1pPr>
          </a:lstStyle>
          <a:p>
            <a:pPr>
              <a:defRPr/>
            </a:pPr>
            <a:fld id="{63733011-878C-4889-8B8A-AB609A78F95C}" type="datetimeFigureOut">
              <a:rPr lang="tr-TR"/>
              <a:pPr>
                <a:defRPr/>
              </a:pPr>
              <a:t>26.3.2014</a:t>
            </a:fld>
            <a:endParaRPr lang="tr-TR"/>
          </a:p>
        </p:txBody>
      </p:sp>
      <p:sp>
        <p:nvSpPr>
          <p:cNvPr id="6" name="4 Altbilgi Yer Tutucusu"/>
          <p:cNvSpPr>
            <a:spLocks noGrp="1"/>
          </p:cNvSpPr>
          <p:nvPr>
            <p:ph type="ftr" sz="quarter" idx="11"/>
          </p:nvPr>
        </p:nvSpPr>
        <p:spPr/>
        <p:txBody>
          <a:bodyPr/>
          <a:lstStyle>
            <a:lvl1pPr>
              <a:defRPr/>
            </a:lvl1pPr>
          </a:lstStyle>
          <a:p>
            <a:pPr>
              <a:defRPr/>
            </a:pPr>
            <a:endParaRPr lang="tr-TR"/>
          </a:p>
        </p:txBody>
      </p:sp>
      <p:sp>
        <p:nvSpPr>
          <p:cNvPr id="7" name="5 Slayt Numarası Yer Tutucusu"/>
          <p:cNvSpPr>
            <a:spLocks noGrp="1"/>
          </p:cNvSpPr>
          <p:nvPr>
            <p:ph type="sldNum" sz="quarter" idx="12"/>
          </p:nvPr>
        </p:nvSpPr>
        <p:spPr/>
        <p:txBody>
          <a:bodyPr/>
          <a:lstStyle>
            <a:lvl1pPr>
              <a:defRPr/>
            </a:lvl1pPr>
          </a:lstStyle>
          <a:p>
            <a:pPr>
              <a:defRPr/>
            </a:pPr>
            <a:fld id="{28188C69-D12E-4A3B-8D9F-05407690B632}" type="slidenum">
              <a:rPr lang="tr-TR"/>
              <a:pPr>
                <a:defRPr/>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3600451"/>
            <a:ext cx="5486400" cy="425054"/>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459581"/>
            <a:ext cx="5486400" cy="30861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a:p>
        </p:txBody>
      </p:sp>
      <p:sp>
        <p:nvSpPr>
          <p:cNvPr id="4" name="3 Metin Yer Tutucusu"/>
          <p:cNvSpPr>
            <a:spLocks noGrp="1"/>
          </p:cNvSpPr>
          <p:nvPr>
            <p:ph type="body" sz="half" idx="2"/>
          </p:nvPr>
        </p:nvSpPr>
        <p:spPr>
          <a:xfrm>
            <a:off x="1792288" y="402550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3 Veri Yer Tutucusu"/>
          <p:cNvSpPr>
            <a:spLocks noGrp="1"/>
          </p:cNvSpPr>
          <p:nvPr>
            <p:ph type="dt" sz="half" idx="10"/>
          </p:nvPr>
        </p:nvSpPr>
        <p:spPr/>
        <p:txBody>
          <a:bodyPr/>
          <a:lstStyle>
            <a:lvl1pPr>
              <a:defRPr/>
            </a:lvl1pPr>
          </a:lstStyle>
          <a:p>
            <a:pPr>
              <a:defRPr/>
            </a:pPr>
            <a:fld id="{9869C515-13AC-411D-9604-5ECD7CA6C0EA}" type="datetimeFigureOut">
              <a:rPr lang="tr-TR"/>
              <a:pPr>
                <a:defRPr/>
              </a:pPr>
              <a:t>26.3.2014</a:t>
            </a:fld>
            <a:endParaRPr lang="tr-TR"/>
          </a:p>
        </p:txBody>
      </p:sp>
      <p:sp>
        <p:nvSpPr>
          <p:cNvPr id="6" name="4 Altbilgi Yer Tutucusu"/>
          <p:cNvSpPr>
            <a:spLocks noGrp="1"/>
          </p:cNvSpPr>
          <p:nvPr>
            <p:ph type="ftr" sz="quarter" idx="11"/>
          </p:nvPr>
        </p:nvSpPr>
        <p:spPr/>
        <p:txBody>
          <a:bodyPr/>
          <a:lstStyle>
            <a:lvl1pPr>
              <a:defRPr/>
            </a:lvl1pPr>
          </a:lstStyle>
          <a:p>
            <a:pPr>
              <a:defRPr/>
            </a:pPr>
            <a:endParaRPr lang="tr-TR"/>
          </a:p>
        </p:txBody>
      </p:sp>
      <p:sp>
        <p:nvSpPr>
          <p:cNvPr id="7" name="5 Slayt Numarası Yer Tutucusu"/>
          <p:cNvSpPr>
            <a:spLocks noGrp="1"/>
          </p:cNvSpPr>
          <p:nvPr>
            <p:ph type="sldNum" sz="quarter" idx="12"/>
          </p:nvPr>
        </p:nvSpPr>
        <p:spPr/>
        <p:txBody>
          <a:bodyPr/>
          <a:lstStyle>
            <a:lvl1pPr>
              <a:defRPr/>
            </a:lvl1pPr>
          </a:lstStyle>
          <a:p>
            <a:pPr>
              <a:defRPr/>
            </a:pPr>
            <a:fld id="{BD01B3C5-6959-4077-AEFA-4849D265D56F}" type="slidenum">
              <a:rPr lang="tr-TR"/>
              <a:pPr>
                <a:defRPr/>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theme" Target="../theme/theme6.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slideLayout" Target="../slideLayouts/slideLayout67.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1 Başlık Yer Tutucusu"/>
          <p:cNvSpPr>
            <a:spLocks noGrp="1"/>
          </p:cNvSpPr>
          <p:nvPr>
            <p:ph type="title"/>
          </p:nvPr>
        </p:nvSpPr>
        <p:spPr bwMode="auto">
          <a:xfrm>
            <a:off x="457200" y="206375"/>
            <a:ext cx="8229600" cy="8572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tr-TR" smtClean="0"/>
              <a:t>Asıl başlık stili için tıklatın</a:t>
            </a:r>
          </a:p>
        </p:txBody>
      </p:sp>
      <p:sp>
        <p:nvSpPr>
          <p:cNvPr id="1027" name="2 Metin Yer Tutucusu"/>
          <p:cNvSpPr>
            <a:spLocks noGrp="1"/>
          </p:cNvSpPr>
          <p:nvPr>
            <p:ph type="body" idx="1"/>
          </p:nvPr>
        </p:nvSpPr>
        <p:spPr bwMode="auto">
          <a:xfrm>
            <a:off x="457200" y="1200150"/>
            <a:ext cx="8229600" cy="33940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p>
        </p:txBody>
      </p:sp>
      <p:sp>
        <p:nvSpPr>
          <p:cNvPr id="4" name="3 Veri Yer Tutucusu"/>
          <p:cNvSpPr>
            <a:spLocks noGrp="1"/>
          </p:cNvSpPr>
          <p:nvPr>
            <p:ph type="dt" sz="half" idx="2"/>
          </p:nvPr>
        </p:nvSpPr>
        <p:spPr>
          <a:xfrm>
            <a:off x="457200" y="4767263"/>
            <a:ext cx="2133600" cy="274637"/>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4047401D-6028-4947-BCFB-53BAFE7E593C}" type="datetimeFigureOut">
              <a:rPr lang="tr-TR"/>
              <a:pPr>
                <a:defRPr/>
              </a:pPr>
              <a:t>26.3.2014</a:t>
            </a:fld>
            <a:endParaRPr lang="tr-TR"/>
          </a:p>
        </p:txBody>
      </p:sp>
      <p:sp>
        <p:nvSpPr>
          <p:cNvPr id="5" name="4 Altbilgi Yer Tutucusu"/>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tr-TR"/>
          </a:p>
        </p:txBody>
      </p:sp>
      <p:sp>
        <p:nvSpPr>
          <p:cNvPr id="6" name="5 Slayt Numarası Yer Tutucusu"/>
          <p:cNvSpPr>
            <a:spLocks noGrp="1"/>
          </p:cNvSpPr>
          <p:nvPr>
            <p:ph type="sldNum" sz="quarter" idx="4"/>
          </p:nvPr>
        </p:nvSpPr>
        <p:spPr>
          <a:xfrm>
            <a:off x="6553200" y="4767263"/>
            <a:ext cx="2133600" cy="274637"/>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855B1950-7232-4ED4-95CC-153E52A708AD}" type="slidenum">
              <a:rPr lang="tr-TR"/>
              <a:pPr>
                <a:defRPr/>
              </a:pPr>
              <a:t>‹#›</a:t>
            </a:fld>
            <a:endParaRPr lang="tr-TR"/>
          </a:p>
        </p:txBody>
      </p:sp>
    </p:spTree>
  </p:cSld>
  <p:clrMap bg1="lt1" tx1="dk1" bg2="lt2" tx2="dk2" accent1="accent1" accent2="accent2" accent3="accent3" accent4="accent4" accent5="accent5" accent6="accent6" hlink="hlink" folHlink="folHlink"/>
  <p:sldLayoutIdLst>
    <p:sldLayoutId id="2147483757" r:id="rId1"/>
    <p:sldLayoutId id="2147483756" r:id="rId2"/>
    <p:sldLayoutId id="2147483755" r:id="rId3"/>
    <p:sldLayoutId id="2147483754" r:id="rId4"/>
    <p:sldLayoutId id="2147483753" r:id="rId5"/>
    <p:sldLayoutId id="2147483752" r:id="rId6"/>
    <p:sldLayoutId id="2147483751" r:id="rId7"/>
    <p:sldLayoutId id="2147483750" r:id="rId8"/>
    <p:sldLayoutId id="2147483749" r:id="rId9"/>
    <p:sldLayoutId id="2147483748" r:id="rId10"/>
    <p:sldLayoutId id="2147483747"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11 Serbest Form"/>
          <p:cNvSpPr>
            <a:spLocks/>
          </p:cNvSpPr>
          <p:nvPr/>
        </p:nvSpPr>
        <p:spPr bwMode="auto">
          <a:xfrm>
            <a:off x="0" y="3563938"/>
            <a:ext cx="9144000" cy="1584325"/>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a:lstStyle/>
          <a:p>
            <a:pPr fontAlgn="auto">
              <a:spcBef>
                <a:spcPts val="0"/>
              </a:spcBef>
              <a:spcAft>
                <a:spcPts val="0"/>
              </a:spcAft>
              <a:defRPr/>
            </a:pPr>
            <a:endParaRPr lang="en-US">
              <a:latin typeface="+mn-lt"/>
              <a:cs typeface="+mn-cs"/>
            </a:endParaRPr>
          </a:p>
        </p:txBody>
      </p:sp>
      <p:sp>
        <p:nvSpPr>
          <p:cNvPr id="16" name="15 Serbest Form"/>
          <p:cNvSpPr>
            <a:spLocks/>
          </p:cNvSpPr>
          <p:nvPr/>
        </p:nvSpPr>
        <p:spPr bwMode="auto">
          <a:xfrm>
            <a:off x="7315200" y="0"/>
            <a:ext cx="1828800" cy="51435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a:lstStyle/>
          <a:p>
            <a:pPr fontAlgn="auto">
              <a:spcBef>
                <a:spcPts val="0"/>
              </a:spcBef>
              <a:spcAft>
                <a:spcPts val="0"/>
              </a:spcAft>
              <a:defRPr/>
            </a:pPr>
            <a:endParaRPr lang="en-US">
              <a:latin typeface="+mn-lt"/>
              <a:cs typeface="+mn-cs"/>
            </a:endParaRPr>
          </a:p>
        </p:txBody>
      </p:sp>
      <p:sp>
        <p:nvSpPr>
          <p:cNvPr id="13316" name="8 Başlık Yer Tutucusu"/>
          <p:cNvSpPr>
            <a:spLocks noGrp="1"/>
          </p:cNvSpPr>
          <p:nvPr>
            <p:ph type="title"/>
          </p:nvPr>
        </p:nvSpPr>
        <p:spPr bwMode="auto">
          <a:xfrm>
            <a:off x="457200" y="206375"/>
            <a:ext cx="7467600" cy="857250"/>
          </a:xfrm>
          <a:prstGeom prst="rect">
            <a:avLst/>
          </a:prstGeom>
          <a:noFill/>
          <a:ln w="9525">
            <a:noFill/>
            <a:miter lim="800000"/>
            <a:headEnd/>
            <a:tailEnd/>
          </a:ln>
        </p:spPr>
        <p:txBody>
          <a:bodyPr vert="horz" wrap="square" lIns="45720" tIns="45720" rIns="45720" bIns="45720" numCol="1" anchor="ctr" anchorCtr="0" compatLnSpc="1">
            <a:prstTxWarp prst="textNoShape">
              <a:avLst/>
            </a:prstTxWarp>
          </a:bodyPr>
          <a:lstStyle/>
          <a:p>
            <a:pPr lvl="0"/>
            <a:r>
              <a:rPr lang="tr-TR" smtClean="0"/>
              <a:t>Asıl başlık stili için tıklatın</a:t>
            </a:r>
            <a:endParaRPr lang="en-US" smtClean="0"/>
          </a:p>
        </p:txBody>
      </p:sp>
      <p:sp>
        <p:nvSpPr>
          <p:cNvPr id="13317" name="29 Metin Yer Tutucusu"/>
          <p:cNvSpPr>
            <a:spLocks noGrp="1"/>
          </p:cNvSpPr>
          <p:nvPr>
            <p:ph type="body" idx="1"/>
          </p:nvPr>
        </p:nvSpPr>
        <p:spPr bwMode="auto">
          <a:xfrm>
            <a:off x="457200" y="1200150"/>
            <a:ext cx="7467600" cy="33940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smtClean="0"/>
          </a:p>
        </p:txBody>
      </p:sp>
      <p:sp>
        <p:nvSpPr>
          <p:cNvPr id="10" name="9 Veri Yer Tutucusu"/>
          <p:cNvSpPr>
            <a:spLocks noGrp="1"/>
          </p:cNvSpPr>
          <p:nvPr>
            <p:ph type="dt" sz="half" idx="2"/>
          </p:nvPr>
        </p:nvSpPr>
        <p:spPr>
          <a:xfrm>
            <a:off x="457200" y="4816475"/>
            <a:ext cx="2133600" cy="274638"/>
          </a:xfrm>
          <a:prstGeom prst="rect">
            <a:avLst/>
          </a:prstGeom>
        </p:spPr>
        <p:txBody>
          <a:bodyPr vert="horz" bIns="0" anchor="b"/>
          <a:lstStyle>
            <a:lvl1pPr algn="l" eaLnBrk="1" fontAlgn="auto" latinLnBrk="0" hangingPunct="1">
              <a:spcBef>
                <a:spcPts val="0"/>
              </a:spcBef>
              <a:spcAft>
                <a:spcPts val="0"/>
              </a:spcAft>
              <a:defRPr kumimoji="0" sz="1000">
                <a:solidFill>
                  <a:schemeClr val="tx2">
                    <a:shade val="50000"/>
                  </a:schemeClr>
                </a:solidFill>
                <a:latin typeface="+mn-lt"/>
                <a:cs typeface="+mn-cs"/>
              </a:defRPr>
            </a:lvl1pPr>
          </a:lstStyle>
          <a:p>
            <a:pPr>
              <a:defRPr/>
            </a:pPr>
            <a:fld id="{B2F1EAB5-852A-4ED5-B7D5-F16D05078F84}" type="datetimeFigureOut">
              <a:rPr lang="tr-TR"/>
              <a:pPr>
                <a:defRPr/>
              </a:pPr>
              <a:t>26.3.2014</a:t>
            </a:fld>
            <a:endParaRPr lang="tr-TR"/>
          </a:p>
        </p:txBody>
      </p:sp>
      <p:sp>
        <p:nvSpPr>
          <p:cNvPr id="22" name="21 Altbilgi Yer Tutucusu"/>
          <p:cNvSpPr>
            <a:spLocks noGrp="1"/>
          </p:cNvSpPr>
          <p:nvPr>
            <p:ph type="ftr" sz="quarter" idx="3"/>
          </p:nvPr>
        </p:nvSpPr>
        <p:spPr>
          <a:xfrm>
            <a:off x="3124200" y="4816475"/>
            <a:ext cx="2895600" cy="274638"/>
          </a:xfrm>
          <a:prstGeom prst="rect">
            <a:avLst/>
          </a:prstGeom>
        </p:spPr>
        <p:txBody>
          <a:bodyPr vert="horz" lIns="0" rIns="0" bIns="0" anchor="b"/>
          <a:lstStyle>
            <a:lvl1pPr algn="ctr" eaLnBrk="1" fontAlgn="auto" latinLnBrk="0" hangingPunct="1">
              <a:spcBef>
                <a:spcPts val="0"/>
              </a:spcBef>
              <a:spcAft>
                <a:spcPts val="0"/>
              </a:spcAft>
              <a:defRPr kumimoji="0" sz="1000">
                <a:solidFill>
                  <a:schemeClr val="tx2">
                    <a:shade val="50000"/>
                  </a:schemeClr>
                </a:solidFill>
                <a:latin typeface="+mn-lt"/>
                <a:cs typeface="+mn-cs"/>
              </a:defRPr>
            </a:lvl1pPr>
          </a:lstStyle>
          <a:p>
            <a:pPr>
              <a:defRPr/>
            </a:pPr>
            <a:endParaRPr lang="tr-TR"/>
          </a:p>
        </p:txBody>
      </p:sp>
      <p:sp>
        <p:nvSpPr>
          <p:cNvPr id="18" name="17 Slayt Numarası Yer Tutucusu"/>
          <p:cNvSpPr>
            <a:spLocks noGrp="1"/>
          </p:cNvSpPr>
          <p:nvPr>
            <p:ph type="sldNum" sz="quarter" idx="4"/>
          </p:nvPr>
        </p:nvSpPr>
        <p:spPr>
          <a:xfrm>
            <a:off x="8153400" y="4816475"/>
            <a:ext cx="762000" cy="274638"/>
          </a:xfrm>
          <a:prstGeom prst="rect">
            <a:avLst/>
          </a:prstGeom>
        </p:spPr>
        <p:txBody>
          <a:bodyPr vert="horz" lIns="0" tIns="0" rIns="0" bIns="0" anchor="b"/>
          <a:lstStyle>
            <a:lvl1pPr algn="r" eaLnBrk="1" fontAlgn="auto" latinLnBrk="0" hangingPunct="1">
              <a:spcBef>
                <a:spcPts val="0"/>
              </a:spcBef>
              <a:spcAft>
                <a:spcPts val="0"/>
              </a:spcAft>
              <a:defRPr kumimoji="0" sz="1000">
                <a:solidFill>
                  <a:schemeClr val="tx2">
                    <a:shade val="50000"/>
                  </a:schemeClr>
                </a:solidFill>
                <a:latin typeface="+mn-lt"/>
                <a:cs typeface="+mn-cs"/>
              </a:defRPr>
            </a:lvl1pPr>
          </a:lstStyle>
          <a:p>
            <a:pPr>
              <a:defRPr/>
            </a:pPr>
            <a:fld id="{A29198DD-F383-4337-B291-DD45120FAE98}" type="slidenum">
              <a:rPr lang="tr-TR"/>
              <a:pPr>
                <a:defRPr/>
              </a:pPr>
              <a:t>‹#›</a:t>
            </a:fld>
            <a:endParaRPr lang="tr-TR"/>
          </a:p>
        </p:txBody>
      </p:sp>
    </p:spTree>
  </p:cSld>
  <p:clrMap bg1="dk1" tx1="lt1" bg2="dk2" tx2="lt2" accent1="accent1" accent2="accent2" accent3="accent3" accent4="accent4" accent5="accent5" accent6="accent6" hlink="hlink" folHlink="folHlink"/>
  <p:sldLayoutIdLst>
    <p:sldLayoutId id="2147483800" r:id="rId1"/>
    <p:sldLayoutId id="2147483763" r:id="rId2"/>
    <p:sldLayoutId id="2147483801" r:id="rId3"/>
    <p:sldLayoutId id="2147483762" r:id="rId4"/>
    <p:sldLayoutId id="2147483802" r:id="rId5"/>
    <p:sldLayoutId id="2147483761" r:id="rId6"/>
    <p:sldLayoutId id="2147483760" r:id="rId7"/>
    <p:sldLayoutId id="2147483803" r:id="rId8"/>
    <p:sldLayoutId id="2147483804" r:id="rId9"/>
    <p:sldLayoutId id="2147483759" r:id="rId10"/>
    <p:sldLayoutId id="2147483758" r:id="rId11"/>
  </p:sldLayoutIdLst>
  <p:txStyles>
    <p:titleStyle>
      <a:lvl1pPr algn="l" rtl="0" eaLnBrk="0" fontAlgn="base" hangingPunct="0">
        <a:spcBef>
          <a:spcPct val="0"/>
        </a:spcBef>
        <a:spcAft>
          <a:spcPct val="0"/>
        </a:spcAft>
        <a:defRPr sz="4600" kern="1200">
          <a:solidFill>
            <a:schemeClr val="tx1"/>
          </a:solidFill>
          <a:latin typeface="+mj-lt"/>
          <a:ea typeface="+mj-ea"/>
          <a:cs typeface="+mj-cs"/>
        </a:defRPr>
      </a:lvl1pPr>
      <a:lvl2pPr algn="l" rtl="0" eaLnBrk="0" fontAlgn="base" hangingPunct="0">
        <a:spcBef>
          <a:spcPct val="0"/>
        </a:spcBef>
        <a:spcAft>
          <a:spcPct val="0"/>
        </a:spcAft>
        <a:defRPr sz="4600">
          <a:solidFill>
            <a:schemeClr val="tx1"/>
          </a:solidFill>
          <a:latin typeface="Franklin Gothic Book" pitchFamily="34" charset="0"/>
        </a:defRPr>
      </a:lvl2pPr>
      <a:lvl3pPr algn="l" rtl="0" eaLnBrk="0" fontAlgn="base" hangingPunct="0">
        <a:spcBef>
          <a:spcPct val="0"/>
        </a:spcBef>
        <a:spcAft>
          <a:spcPct val="0"/>
        </a:spcAft>
        <a:defRPr sz="4600">
          <a:solidFill>
            <a:schemeClr val="tx1"/>
          </a:solidFill>
          <a:latin typeface="Franklin Gothic Book" pitchFamily="34" charset="0"/>
        </a:defRPr>
      </a:lvl3pPr>
      <a:lvl4pPr algn="l" rtl="0" eaLnBrk="0" fontAlgn="base" hangingPunct="0">
        <a:spcBef>
          <a:spcPct val="0"/>
        </a:spcBef>
        <a:spcAft>
          <a:spcPct val="0"/>
        </a:spcAft>
        <a:defRPr sz="4600">
          <a:solidFill>
            <a:schemeClr val="tx1"/>
          </a:solidFill>
          <a:latin typeface="Franklin Gothic Book" pitchFamily="34" charset="0"/>
        </a:defRPr>
      </a:lvl4pPr>
      <a:lvl5pPr algn="l" rtl="0" eaLnBrk="0" fontAlgn="base" hangingPunct="0">
        <a:spcBef>
          <a:spcPct val="0"/>
        </a:spcBef>
        <a:spcAft>
          <a:spcPct val="0"/>
        </a:spcAft>
        <a:defRPr sz="4600">
          <a:solidFill>
            <a:schemeClr val="tx1"/>
          </a:solidFill>
          <a:latin typeface="Franklin Gothic Book" pitchFamily="34" charset="0"/>
        </a:defRPr>
      </a:lvl5pPr>
      <a:lvl6pPr marL="457200" algn="l" rtl="0" fontAlgn="base">
        <a:spcBef>
          <a:spcPct val="0"/>
        </a:spcBef>
        <a:spcAft>
          <a:spcPct val="0"/>
        </a:spcAft>
        <a:defRPr sz="4600">
          <a:solidFill>
            <a:schemeClr val="tx1"/>
          </a:solidFill>
          <a:latin typeface="Franklin Gothic Book" pitchFamily="34" charset="0"/>
        </a:defRPr>
      </a:lvl6pPr>
      <a:lvl7pPr marL="914400" algn="l" rtl="0" fontAlgn="base">
        <a:spcBef>
          <a:spcPct val="0"/>
        </a:spcBef>
        <a:spcAft>
          <a:spcPct val="0"/>
        </a:spcAft>
        <a:defRPr sz="4600">
          <a:solidFill>
            <a:schemeClr val="tx1"/>
          </a:solidFill>
          <a:latin typeface="Franklin Gothic Book" pitchFamily="34" charset="0"/>
        </a:defRPr>
      </a:lvl7pPr>
      <a:lvl8pPr marL="1371600" algn="l" rtl="0" fontAlgn="base">
        <a:spcBef>
          <a:spcPct val="0"/>
        </a:spcBef>
        <a:spcAft>
          <a:spcPct val="0"/>
        </a:spcAft>
        <a:defRPr sz="4600">
          <a:solidFill>
            <a:schemeClr val="tx1"/>
          </a:solidFill>
          <a:latin typeface="Franklin Gothic Book" pitchFamily="34" charset="0"/>
        </a:defRPr>
      </a:lvl8pPr>
      <a:lvl9pPr marL="1828800" algn="l" rtl="0" fontAlgn="base">
        <a:spcBef>
          <a:spcPct val="0"/>
        </a:spcBef>
        <a:spcAft>
          <a:spcPct val="0"/>
        </a:spcAft>
        <a:defRPr sz="4600">
          <a:solidFill>
            <a:schemeClr val="tx1"/>
          </a:solidFill>
          <a:latin typeface="Franklin Gothic Book" pitchFamily="34" charset="0"/>
        </a:defRPr>
      </a:lvl9pPr>
    </p:titleStyle>
    <p:bodyStyle>
      <a:lvl1pPr marL="419100" indent="-382588" algn="l" rtl="0" eaLnBrk="0" fontAlgn="base" hangingPunct="0">
        <a:spcBef>
          <a:spcPct val="20000"/>
        </a:spcBef>
        <a:spcAft>
          <a:spcPct val="0"/>
        </a:spcAft>
        <a:buClr>
          <a:schemeClr val="accent1"/>
        </a:buClr>
        <a:buSzPct val="80000"/>
        <a:buFont typeface="Wingdings 2" pitchFamily="18" charset="2"/>
        <a:buChar char=""/>
        <a:defRPr sz="3000" kern="1200">
          <a:solidFill>
            <a:schemeClr val="tx1"/>
          </a:solidFill>
          <a:latin typeface="+mn-lt"/>
          <a:ea typeface="+mn-ea"/>
          <a:cs typeface="+mn-cs"/>
        </a:defRPr>
      </a:lvl1pPr>
      <a:lvl2pPr marL="722313" indent="-273050" algn="l" rtl="0" eaLnBrk="0" fontAlgn="base" hangingPunct="0">
        <a:spcBef>
          <a:spcPct val="20000"/>
        </a:spcBef>
        <a:spcAft>
          <a:spcPct val="0"/>
        </a:spcAft>
        <a:buClr>
          <a:schemeClr val="accent1"/>
        </a:buClr>
        <a:buSzPct val="90000"/>
        <a:buFont typeface="Wingdings 2" pitchFamily="18" charset="2"/>
        <a:buChar char=""/>
        <a:defRPr sz="2600" kern="1200">
          <a:solidFill>
            <a:schemeClr val="tx1"/>
          </a:solidFill>
          <a:latin typeface="+mn-lt"/>
          <a:ea typeface="+mn-ea"/>
          <a:cs typeface="+mn-cs"/>
        </a:defRPr>
      </a:lvl2pPr>
      <a:lvl3pPr marL="1004888" indent="-255588" algn="l" rtl="0" eaLnBrk="0" fontAlgn="base" hangingPunct="0">
        <a:spcBef>
          <a:spcPct val="20000"/>
        </a:spcBef>
        <a:spcAft>
          <a:spcPct val="0"/>
        </a:spcAft>
        <a:buClr>
          <a:schemeClr val="accent2"/>
        </a:buClr>
        <a:buSzPct val="85000"/>
        <a:buFont typeface="Arial" charset="0"/>
        <a:buChar char="○"/>
        <a:defRPr sz="2400" kern="1200">
          <a:solidFill>
            <a:schemeClr val="tx1"/>
          </a:solidFill>
          <a:latin typeface="+mn-lt"/>
          <a:ea typeface="+mn-ea"/>
          <a:cs typeface="+mn-cs"/>
        </a:defRPr>
      </a:lvl3pPr>
      <a:lvl4pPr marL="1279525" indent="-236538" algn="l" rtl="0" eaLnBrk="0" fontAlgn="base" hangingPunct="0">
        <a:spcBef>
          <a:spcPct val="20000"/>
        </a:spcBef>
        <a:spcAft>
          <a:spcPct val="0"/>
        </a:spcAft>
        <a:buClr>
          <a:srgbClr val="8D89A4"/>
        </a:buClr>
        <a:buSzPct val="90000"/>
        <a:buFont typeface="Wingdings 2" pitchFamily="18" charset="2"/>
        <a:buChar char=""/>
        <a:defRPr sz="2000" kern="1200">
          <a:solidFill>
            <a:schemeClr val="tx1"/>
          </a:solidFill>
          <a:latin typeface="+mn-lt"/>
          <a:ea typeface="+mn-ea"/>
          <a:cs typeface="+mn-cs"/>
        </a:defRPr>
      </a:lvl4pPr>
      <a:lvl5pPr marL="1489075" indent="-182563" algn="l" rtl="0" eaLnBrk="0" fontAlgn="base" hangingPunct="0">
        <a:spcBef>
          <a:spcPct val="20000"/>
        </a:spcBef>
        <a:spcAft>
          <a:spcPct val="0"/>
        </a:spcAft>
        <a:buClr>
          <a:srgbClr val="748560"/>
        </a:buClr>
        <a:buSzPct val="100000"/>
        <a:buFont typeface="Arial" charset="0"/>
        <a:buChar char="-"/>
        <a:defRPr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6 Serbest Form"/>
          <p:cNvSpPr>
            <a:spLocks/>
          </p:cNvSpPr>
          <p:nvPr/>
        </p:nvSpPr>
        <p:spPr bwMode="auto">
          <a:xfrm>
            <a:off x="-9525" y="-4763"/>
            <a:ext cx="9163050" cy="78105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8" name="7 Serbest Form"/>
          <p:cNvSpPr>
            <a:spLocks/>
          </p:cNvSpPr>
          <p:nvPr/>
        </p:nvSpPr>
        <p:spPr bwMode="auto">
          <a:xfrm>
            <a:off x="4381500" y="-4763"/>
            <a:ext cx="4762500" cy="477838"/>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25604" name="8 Başlık Yer Tutucusu"/>
          <p:cNvSpPr>
            <a:spLocks noGrp="1"/>
          </p:cNvSpPr>
          <p:nvPr>
            <p:ph type="title"/>
          </p:nvPr>
        </p:nvSpPr>
        <p:spPr bwMode="auto">
          <a:xfrm>
            <a:off x="457200" y="528638"/>
            <a:ext cx="8229600" cy="85725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tr-TR" smtClean="0"/>
              <a:t>Asıl başlık stili için tıklatın</a:t>
            </a:r>
            <a:endParaRPr lang="en-US" smtClean="0"/>
          </a:p>
        </p:txBody>
      </p:sp>
      <p:sp>
        <p:nvSpPr>
          <p:cNvPr id="25605" name="29 Metin Yer Tutucusu"/>
          <p:cNvSpPr>
            <a:spLocks noGrp="1"/>
          </p:cNvSpPr>
          <p:nvPr>
            <p:ph type="body" idx="1"/>
          </p:nvPr>
        </p:nvSpPr>
        <p:spPr bwMode="auto">
          <a:xfrm>
            <a:off x="457200" y="1450975"/>
            <a:ext cx="8229600" cy="32924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smtClean="0"/>
          </a:p>
        </p:txBody>
      </p:sp>
      <p:sp>
        <p:nvSpPr>
          <p:cNvPr id="10" name="9 Veri Yer Tutucusu"/>
          <p:cNvSpPr>
            <a:spLocks noGrp="1"/>
          </p:cNvSpPr>
          <p:nvPr>
            <p:ph type="dt" sz="half" idx="2"/>
          </p:nvPr>
        </p:nvSpPr>
        <p:spPr>
          <a:xfrm>
            <a:off x="457200" y="4767263"/>
            <a:ext cx="2133600" cy="274637"/>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cs typeface="+mn-cs"/>
              </a:defRPr>
            </a:lvl1pPr>
          </a:lstStyle>
          <a:p>
            <a:pPr>
              <a:defRPr/>
            </a:pPr>
            <a:fld id="{D2DC6CFC-C857-4A37-8C95-E95F5C6DF4A2}" type="datetimeFigureOut">
              <a:rPr lang="tr-TR"/>
              <a:pPr>
                <a:defRPr/>
              </a:pPr>
              <a:t>26.3.2014</a:t>
            </a:fld>
            <a:endParaRPr lang="tr-TR"/>
          </a:p>
        </p:txBody>
      </p:sp>
      <p:sp>
        <p:nvSpPr>
          <p:cNvPr id="22" name="21 Altbilgi Yer Tutucusu"/>
          <p:cNvSpPr>
            <a:spLocks noGrp="1"/>
          </p:cNvSpPr>
          <p:nvPr>
            <p:ph type="ftr" sz="quarter" idx="3"/>
          </p:nvPr>
        </p:nvSpPr>
        <p:spPr>
          <a:xfrm>
            <a:off x="2667000" y="4767263"/>
            <a:ext cx="3352800" cy="274637"/>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cs typeface="+mn-cs"/>
              </a:defRPr>
            </a:lvl1pPr>
          </a:lstStyle>
          <a:p>
            <a:pPr>
              <a:defRPr/>
            </a:pPr>
            <a:endParaRPr lang="tr-TR"/>
          </a:p>
        </p:txBody>
      </p:sp>
      <p:sp>
        <p:nvSpPr>
          <p:cNvPr id="18" name="17 Slayt Numarası Yer Tutucusu"/>
          <p:cNvSpPr>
            <a:spLocks noGrp="1"/>
          </p:cNvSpPr>
          <p:nvPr>
            <p:ph type="sldNum" sz="quarter" idx="4"/>
          </p:nvPr>
        </p:nvSpPr>
        <p:spPr>
          <a:xfrm>
            <a:off x="7924800" y="4767263"/>
            <a:ext cx="762000" cy="274637"/>
          </a:xfrm>
          <a:prstGeom prst="rect">
            <a:avLst/>
          </a:prstGeom>
        </p:spPr>
        <p:txBody>
          <a:bodyPr vert="horz" lIns="0" tIns="0" rIns="0" bIns="0" anchor="b"/>
          <a:lstStyle>
            <a:lvl1pPr algn="r" eaLnBrk="1" fontAlgn="auto" latinLnBrk="0" hangingPunct="1">
              <a:spcBef>
                <a:spcPts val="0"/>
              </a:spcBef>
              <a:spcAft>
                <a:spcPts val="0"/>
              </a:spcAft>
              <a:defRPr kumimoji="0" sz="1200">
                <a:solidFill>
                  <a:schemeClr val="tx2">
                    <a:shade val="90000"/>
                  </a:schemeClr>
                </a:solidFill>
                <a:latin typeface="+mn-lt"/>
                <a:cs typeface="+mn-cs"/>
              </a:defRPr>
            </a:lvl1pPr>
          </a:lstStyle>
          <a:p>
            <a:pPr>
              <a:defRPr/>
            </a:pPr>
            <a:fld id="{CAC0CB41-05A6-434E-9C7C-158D26FB1456}" type="slidenum">
              <a:rPr lang="tr-TR"/>
              <a:pPr>
                <a:defRPr/>
              </a:pPr>
              <a:t>‹#›</a:t>
            </a:fld>
            <a:endParaRPr lang="tr-TR"/>
          </a:p>
        </p:txBody>
      </p:sp>
      <p:grpSp>
        <p:nvGrpSpPr>
          <p:cNvPr id="25609" name="1 Grup"/>
          <p:cNvGrpSpPr>
            <a:grpSpLocks/>
          </p:cNvGrpSpPr>
          <p:nvPr/>
        </p:nvGrpSpPr>
        <p:grpSpPr bwMode="auto">
          <a:xfrm>
            <a:off x="-19050" y="152400"/>
            <a:ext cx="9180513" cy="485775"/>
            <a:chOff x="-19045" y="216550"/>
            <a:chExt cx="9180548" cy="649224"/>
          </a:xfrm>
        </p:grpSpPr>
        <p:sp>
          <p:nvSpPr>
            <p:cNvPr id="12" name="11 Serbest Form"/>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3" name="12 Serbest Form"/>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grpSp>
    </p:spTree>
  </p:cSld>
  <p:clrMap bg1="lt1" tx1="dk1" bg2="lt2" tx2="dk2" accent1="accent1" accent2="accent2" accent3="accent3" accent4="accent4" accent5="accent5" accent6="accent6" hlink="hlink" folHlink="folHlink"/>
  <p:sldLayoutIdLst>
    <p:sldLayoutId id="2147483805" r:id="rId1"/>
    <p:sldLayoutId id="2147483771" r:id="rId2"/>
    <p:sldLayoutId id="2147483806" r:id="rId3"/>
    <p:sldLayoutId id="2147483770" r:id="rId4"/>
    <p:sldLayoutId id="2147483769" r:id="rId5"/>
    <p:sldLayoutId id="2147483768" r:id="rId6"/>
    <p:sldLayoutId id="2147483767" r:id="rId7"/>
    <p:sldLayoutId id="2147483766" r:id="rId8"/>
    <p:sldLayoutId id="2147483807" r:id="rId9"/>
    <p:sldLayoutId id="2147483765" r:id="rId10"/>
    <p:sldLayoutId id="2147483764" r:id="rId11"/>
  </p:sldLayoutIdLst>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21 Başlık Yer Tutucusu"/>
          <p:cNvSpPr>
            <a:spLocks noGrp="1"/>
          </p:cNvSpPr>
          <p:nvPr>
            <p:ph type="title"/>
          </p:nvPr>
        </p:nvSpPr>
        <p:spPr>
          <a:xfrm>
            <a:off x="457200" y="206375"/>
            <a:ext cx="8229600" cy="85725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lang="tr-TR" smtClean="0"/>
              <a:t>Asıl başlık stili için tıklatın</a:t>
            </a:r>
            <a:endParaRPr lang="en-US"/>
          </a:p>
        </p:txBody>
      </p:sp>
      <p:sp>
        <p:nvSpPr>
          <p:cNvPr id="37891" name="12 Metin Yer Tutucusu"/>
          <p:cNvSpPr>
            <a:spLocks noGrp="1"/>
          </p:cNvSpPr>
          <p:nvPr>
            <p:ph type="body" idx="1"/>
          </p:nvPr>
        </p:nvSpPr>
        <p:spPr bwMode="auto">
          <a:xfrm>
            <a:off x="457200" y="1200150"/>
            <a:ext cx="8229600" cy="35321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smtClean="0"/>
          </a:p>
        </p:txBody>
      </p:sp>
      <p:sp>
        <p:nvSpPr>
          <p:cNvPr id="14" name="13 Veri Yer Tutucusu"/>
          <p:cNvSpPr>
            <a:spLocks noGrp="1"/>
          </p:cNvSpPr>
          <p:nvPr>
            <p:ph type="dt" sz="half" idx="2"/>
          </p:nvPr>
        </p:nvSpPr>
        <p:spPr>
          <a:xfrm>
            <a:off x="457200" y="4813300"/>
            <a:ext cx="2133600" cy="273050"/>
          </a:xfrm>
          <a:prstGeom prst="rect">
            <a:avLst/>
          </a:prstGeom>
        </p:spPr>
        <p:txBody>
          <a:bodyPr vert="horz" anchor="b"/>
          <a:lstStyle>
            <a:lvl1pPr algn="l" eaLnBrk="1" fontAlgn="auto" latinLnBrk="0" hangingPunct="1">
              <a:spcBef>
                <a:spcPts val="0"/>
              </a:spcBef>
              <a:spcAft>
                <a:spcPts val="0"/>
              </a:spcAft>
              <a:defRPr kumimoji="0" sz="1200">
                <a:solidFill>
                  <a:schemeClr val="tx1">
                    <a:shade val="50000"/>
                  </a:schemeClr>
                </a:solidFill>
                <a:latin typeface="+mn-lt"/>
                <a:cs typeface="+mn-cs"/>
              </a:defRPr>
            </a:lvl1pPr>
          </a:lstStyle>
          <a:p>
            <a:pPr>
              <a:defRPr/>
            </a:pPr>
            <a:fld id="{0818CFD2-12FF-4F2C-9306-E2AD8121C3AA}" type="datetimeFigureOut">
              <a:rPr lang="tr-TR"/>
              <a:pPr>
                <a:defRPr/>
              </a:pPr>
              <a:t>26.3.2014</a:t>
            </a:fld>
            <a:endParaRPr lang="tr-TR"/>
          </a:p>
        </p:txBody>
      </p:sp>
      <p:sp>
        <p:nvSpPr>
          <p:cNvPr id="3" name="2 Altbilgi Yer Tutucusu"/>
          <p:cNvSpPr>
            <a:spLocks noGrp="1"/>
          </p:cNvSpPr>
          <p:nvPr>
            <p:ph type="ftr" sz="quarter" idx="3"/>
          </p:nvPr>
        </p:nvSpPr>
        <p:spPr>
          <a:xfrm>
            <a:off x="3124200" y="4813300"/>
            <a:ext cx="2895600" cy="273050"/>
          </a:xfrm>
          <a:prstGeom prst="rect">
            <a:avLst/>
          </a:prstGeom>
        </p:spPr>
        <p:txBody>
          <a:bodyPr vert="horz" anchor="b"/>
          <a:lstStyle>
            <a:lvl1pPr algn="ctr" eaLnBrk="1" fontAlgn="auto" latinLnBrk="0" hangingPunct="1">
              <a:spcBef>
                <a:spcPts val="0"/>
              </a:spcBef>
              <a:spcAft>
                <a:spcPts val="0"/>
              </a:spcAft>
              <a:defRPr kumimoji="0" sz="1200">
                <a:solidFill>
                  <a:schemeClr val="tx1">
                    <a:shade val="50000"/>
                  </a:schemeClr>
                </a:solidFill>
                <a:latin typeface="+mn-lt"/>
                <a:cs typeface="+mn-cs"/>
              </a:defRPr>
            </a:lvl1pPr>
          </a:lstStyle>
          <a:p>
            <a:pPr>
              <a:defRPr/>
            </a:pPr>
            <a:endParaRPr lang="tr-TR"/>
          </a:p>
        </p:txBody>
      </p:sp>
      <p:sp>
        <p:nvSpPr>
          <p:cNvPr id="23" name="22 Slayt Numarası Yer Tutucusu"/>
          <p:cNvSpPr>
            <a:spLocks noGrp="1"/>
          </p:cNvSpPr>
          <p:nvPr>
            <p:ph type="sldNum" sz="quarter" idx="4"/>
          </p:nvPr>
        </p:nvSpPr>
        <p:spPr>
          <a:xfrm>
            <a:off x="7924800" y="4813300"/>
            <a:ext cx="762000" cy="273050"/>
          </a:xfrm>
          <a:prstGeom prst="rect">
            <a:avLst/>
          </a:prstGeom>
        </p:spPr>
        <p:txBody>
          <a:bodyPr vert="horz" lIns="0" rIns="0" anchor="b"/>
          <a:lstStyle>
            <a:lvl1pPr algn="r" eaLnBrk="1" fontAlgn="auto" latinLnBrk="0" hangingPunct="1">
              <a:spcBef>
                <a:spcPts val="0"/>
              </a:spcBef>
              <a:spcAft>
                <a:spcPts val="0"/>
              </a:spcAft>
              <a:defRPr kumimoji="0" sz="1200">
                <a:solidFill>
                  <a:schemeClr val="tx1">
                    <a:shade val="50000"/>
                  </a:schemeClr>
                </a:solidFill>
                <a:latin typeface="+mn-lt"/>
                <a:cs typeface="+mn-cs"/>
              </a:defRPr>
            </a:lvl1pPr>
          </a:lstStyle>
          <a:p>
            <a:pPr>
              <a:defRPr/>
            </a:pPr>
            <a:fld id="{DE6C3B4A-BDB7-4DF3-9B80-A42504B2D2A2}" type="slidenum">
              <a:rPr lang="tr-TR"/>
              <a:pPr>
                <a:defRPr/>
              </a:pPr>
              <a:t>‹#›</a:t>
            </a:fld>
            <a:endParaRPr lang="tr-TR"/>
          </a:p>
        </p:txBody>
      </p:sp>
    </p:spTree>
  </p:cSld>
  <p:clrMap bg1="dk1" tx1="lt1" bg2="dk2" tx2="lt2" accent1="accent1" accent2="accent2" accent3="accent3" accent4="accent4" accent5="accent5" accent6="accent6" hlink="hlink" folHlink="folHlink"/>
  <p:sldLayoutIdLst>
    <p:sldLayoutId id="2147483781" r:id="rId1"/>
    <p:sldLayoutId id="2147483780" r:id="rId2"/>
    <p:sldLayoutId id="2147483808" r:id="rId3"/>
    <p:sldLayoutId id="2147483779" r:id="rId4"/>
    <p:sldLayoutId id="2147483778" r:id="rId5"/>
    <p:sldLayoutId id="2147483777" r:id="rId6"/>
    <p:sldLayoutId id="2147483776" r:id="rId7"/>
    <p:sldLayoutId id="2147483775" r:id="rId8"/>
    <p:sldLayoutId id="2147483774" r:id="rId9"/>
    <p:sldLayoutId id="2147483773" r:id="rId10"/>
    <p:sldLayoutId id="2147483772" r:id="rId11"/>
  </p:sldLayoutIdLst>
  <p:txStyles>
    <p:titleStyle>
      <a:lvl1pPr algn="ctr" rtl="0" eaLnBrk="0" fontAlgn="base" hangingPunct="0">
        <a:spcBef>
          <a:spcPct val="0"/>
        </a:spcBef>
        <a:spcAft>
          <a:spcPct val="0"/>
        </a:spcAft>
        <a:defRPr sz="4100" b="1" kern="120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vl2pPr algn="ctr" rtl="0" eaLnBrk="0" fontAlgn="base" hangingPunct="0">
        <a:spcBef>
          <a:spcPct val="0"/>
        </a:spcBef>
        <a:spcAft>
          <a:spcPct val="0"/>
        </a:spcAft>
        <a:defRPr sz="4100" b="1">
          <a:solidFill>
            <a:schemeClr val="tx1"/>
          </a:solidFill>
          <a:latin typeface="Lucida Sans" pitchFamily="34" charset="0"/>
        </a:defRPr>
      </a:lvl2pPr>
      <a:lvl3pPr algn="ctr" rtl="0" eaLnBrk="0" fontAlgn="base" hangingPunct="0">
        <a:spcBef>
          <a:spcPct val="0"/>
        </a:spcBef>
        <a:spcAft>
          <a:spcPct val="0"/>
        </a:spcAft>
        <a:defRPr sz="4100" b="1">
          <a:solidFill>
            <a:schemeClr val="tx1"/>
          </a:solidFill>
          <a:latin typeface="Lucida Sans" pitchFamily="34" charset="0"/>
        </a:defRPr>
      </a:lvl3pPr>
      <a:lvl4pPr algn="ctr" rtl="0" eaLnBrk="0" fontAlgn="base" hangingPunct="0">
        <a:spcBef>
          <a:spcPct val="0"/>
        </a:spcBef>
        <a:spcAft>
          <a:spcPct val="0"/>
        </a:spcAft>
        <a:defRPr sz="4100" b="1">
          <a:solidFill>
            <a:schemeClr val="tx1"/>
          </a:solidFill>
          <a:latin typeface="Lucida Sans" pitchFamily="34" charset="0"/>
        </a:defRPr>
      </a:lvl4pPr>
      <a:lvl5pPr algn="ctr" rtl="0" eaLnBrk="0" fontAlgn="base" hangingPunct="0">
        <a:spcBef>
          <a:spcPct val="0"/>
        </a:spcBef>
        <a:spcAft>
          <a:spcPct val="0"/>
        </a:spcAft>
        <a:defRPr sz="4100" b="1">
          <a:solidFill>
            <a:schemeClr val="tx1"/>
          </a:solidFill>
          <a:latin typeface="Lucida Sans" pitchFamily="34" charset="0"/>
        </a:defRPr>
      </a:lvl5pPr>
      <a:lvl6pPr marL="457200" algn="ctr" rtl="0" fontAlgn="base">
        <a:spcBef>
          <a:spcPct val="0"/>
        </a:spcBef>
        <a:spcAft>
          <a:spcPct val="0"/>
        </a:spcAft>
        <a:defRPr sz="4100" b="1">
          <a:solidFill>
            <a:schemeClr val="tx1"/>
          </a:solidFill>
          <a:latin typeface="Lucida Sans" pitchFamily="34" charset="0"/>
        </a:defRPr>
      </a:lvl6pPr>
      <a:lvl7pPr marL="914400" algn="ctr" rtl="0" fontAlgn="base">
        <a:spcBef>
          <a:spcPct val="0"/>
        </a:spcBef>
        <a:spcAft>
          <a:spcPct val="0"/>
        </a:spcAft>
        <a:defRPr sz="4100" b="1">
          <a:solidFill>
            <a:schemeClr val="tx1"/>
          </a:solidFill>
          <a:latin typeface="Lucida Sans" pitchFamily="34" charset="0"/>
        </a:defRPr>
      </a:lvl7pPr>
      <a:lvl8pPr marL="1371600" algn="ctr" rtl="0" fontAlgn="base">
        <a:spcBef>
          <a:spcPct val="0"/>
        </a:spcBef>
        <a:spcAft>
          <a:spcPct val="0"/>
        </a:spcAft>
        <a:defRPr sz="4100" b="1">
          <a:solidFill>
            <a:schemeClr val="tx1"/>
          </a:solidFill>
          <a:latin typeface="Lucida Sans" pitchFamily="34" charset="0"/>
        </a:defRPr>
      </a:lvl8pPr>
      <a:lvl9pPr marL="1828800" algn="ctr" rtl="0" fontAlgn="base">
        <a:spcBef>
          <a:spcPct val="0"/>
        </a:spcBef>
        <a:spcAft>
          <a:spcPct val="0"/>
        </a:spcAft>
        <a:defRPr sz="4100" b="1">
          <a:solidFill>
            <a:schemeClr val="tx1"/>
          </a:solidFill>
          <a:latin typeface="Lucida Sans" pitchFamily="34" charset="0"/>
        </a:defRPr>
      </a:lvl9pPr>
    </p:titleStyle>
    <p:bodyStyle>
      <a:lvl1pPr marL="547688" indent="-411163" algn="l" rtl="0" eaLnBrk="0" fontAlgn="base" hangingPunct="0">
        <a:spcBef>
          <a:spcPct val="20000"/>
        </a:spcBef>
        <a:spcAft>
          <a:spcPct val="0"/>
        </a:spcAft>
        <a:buClr>
          <a:srgbClr val="F9F9F9"/>
        </a:buClr>
        <a:buSzPct val="65000"/>
        <a:buFont typeface="Wingdings 2" pitchFamily="18" charset="2"/>
        <a:buChar char=""/>
        <a:defRPr sz="2800" kern="1200">
          <a:solidFill>
            <a:schemeClr val="tx1"/>
          </a:solidFill>
          <a:latin typeface="+mn-lt"/>
          <a:ea typeface="+mn-ea"/>
          <a:cs typeface="+mn-cs"/>
        </a:defRPr>
      </a:lvl1pPr>
      <a:lvl2pPr marL="868363" indent="-282575" algn="l" rtl="0" eaLnBrk="0" fontAlgn="base" hangingPunct="0">
        <a:spcBef>
          <a:spcPct val="20000"/>
        </a:spcBef>
        <a:spcAft>
          <a:spcPct val="0"/>
        </a:spcAft>
        <a:buClr>
          <a:schemeClr val="tx1"/>
        </a:buClr>
        <a:buSzPct val="80000"/>
        <a:buFont typeface="Wingdings 2" pitchFamily="18" charset="2"/>
        <a:buChar char=""/>
        <a:defRPr sz="2400" kern="1200">
          <a:solidFill>
            <a:schemeClr val="tx1"/>
          </a:solidFill>
          <a:latin typeface="+mn-lt"/>
          <a:ea typeface="+mn-ea"/>
          <a:cs typeface="+mn-cs"/>
        </a:defRPr>
      </a:lvl2pPr>
      <a:lvl3pPr marL="1133475" indent="-228600" algn="l" rtl="0" eaLnBrk="0" fontAlgn="base" hangingPunct="0">
        <a:spcBef>
          <a:spcPct val="20000"/>
        </a:spcBef>
        <a:spcAft>
          <a:spcPct val="0"/>
        </a:spcAft>
        <a:buClr>
          <a:schemeClr val="tx1"/>
        </a:buClr>
        <a:buSzPct val="95000"/>
        <a:buFont typeface="Wingdings" pitchFamily="2" charset="2"/>
        <a:buChar char=""/>
        <a:defRPr sz="2200" kern="1200">
          <a:solidFill>
            <a:schemeClr val="tx1"/>
          </a:solidFill>
          <a:latin typeface="+mn-lt"/>
          <a:ea typeface="+mn-ea"/>
          <a:cs typeface="+mn-cs"/>
        </a:defRPr>
      </a:lvl3pPr>
      <a:lvl4pPr marL="1352550" indent="-182563" algn="l" rtl="0" eaLnBrk="0" fontAlgn="base" hangingPunct="0">
        <a:spcBef>
          <a:spcPct val="20000"/>
        </a:spcBef>
        <a:spcAft>
          <a:spcPct val="0"/>
        </a:spcAft>
        <a:buClr>
          <a:schemeClr val="tx1"/>
        </a:buClr>
        <a:buSzPct val="100000"/>
        <a:buFont typeface="Wingdings 3" pitchFamily="18" charset="2"/>
        <a:buChar char=""/>
        <a:defRPr sz="2000" kern="1200">
          <a:solidFill>
            <a:schemeClr val="tx1"/>
          </a:solidFill>
          <a:latin typeface="+mn-lt"/>
          <a:ea typeface="+mn-ea"/>
          <a:cs typeface="+mn-cs"/>
        </a:defRPr>
      </a:lvl4pPr>
      <a:lvl5pPr marL="1544638" indent="-182563" algn="l" rtl="0" eaLnBrk="0" fontAlgn="base" hangingPunct="0">
        <a:spcBef>
          <a:spcPct val="20000"/>
        </a:spcBef>
        <a:spcAft>
          <a:spcPct val="0"/>
        </a:spcAft>
        <a:buClr>
          <a:schemeClr val="tx1"/>
        </a:buClr>
        <a:buFont typeface="Wingdings 2" pitchFamily="18" charset="2"/>
        <a:buChar char=""/>
        <a:defRPr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6 Serbest Form"/>
          <p:cNvSpPr>
            <a:spLocks/>
          </p:cNvSpPr>
          <p:nvPr/>
        </p:nvSpPr>
        <p:spPr bwMode="auto">
          <a:xfrm>
            <a:off x="-9525" y="-4763"/>
            <a:ext cx="9163050" cy="78105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8" name="7 Serbest Form"/>
          <p:cNvSpPr>
            <a:spLocks/>
          </p:cNvSpPr>
          <p:nvPr/>
        </p:nvSpPr>
        <p:spPr bwMode="auto">
          <a:xfrm>
            <a:off x="4381500" y="-4763"/>
            <a:ext cx="4762500" cy="477838"/>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50180" name="8 Başlık Yer Tutucusu"/>
          <p:cNvSpPr>
            <a:spLocks noGrp="1"/>
          </p:cNvSpPr>
          <p:nvPr>
            <p:ph type="title"/>
          </p:nvPr>
        </p:nvSpPr>
        <p:spPr bwMode="auto">
          <a:xfrm>
            <a:off x="457200" y="528638"/>
            <a:ext cx="8229600" cy="85725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tr-TR" smtClean="0"/>
              <a:t>Asıl başlık stili için tıklatın</a:t>
            </a:r>
            <a:endParaRPr lang="en-US" smtClean="0"/>
          </a:p>
        </p:txBody>
      </p:sp>
      <p:sp>
        <p:nvSpPr>
          <p:cNvPr id="50181" name="29 Metin Yer Tutucusu"/>
          <p:cNvSpPr>
            <a:spLocks noGrp="1"/>
          </p:cNvSpPr>
          <p:nvPr>
            <p:ph type="body" idx="1"/>
          </p:nvPr>
        </p:nvSpPr>
        <p:spPr bwMode="auto">
          <a:xfrm>
            <a:off x="457200" y="1450975"/>
            <a:ext cx="8229600" cy="32924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smtClean="0"/>
          </a:p>
        </p:txBody>
      </p:sp>
      <p:sp>
        <p:nvSpPr>
          <p:cNvPr id="10" name="9 Veri Yer Tutucusu"/>
          <p:cNvSpPr>
            <a:spLocks noGrp="1"/>
          </p:cNvSpPr>
          <p:nvPr>
            <p:ph type="dt" sz="half" idx="2"/>
          </p:nvPr>
        </p:nvSpPr>
        <p:spPr>
          <a:xfrm>
            <a:off x="457200" y="4767263"/>
            <a:ext cx="2133600" cy="274637"/>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cs typeface="+mn-cs"/>
              </a:defRPr>
            </a:lvl1pPr>
          </a:lstStyle>
          <a:p>
            <a:pPr>
              <a:defRPr/>
            </a:pPr>
            <a:fld id="{3A31470B-4DD5-4C6A-AEB3-60CE2F753DFB}" type="datetimeFigureOut">
              <a:rPr lang="tr-TR"/>
              <a:pPr>
                <a:defRPr/>
              </a:pPr>
              <a:t>26.3.2014</a:t>
            </a:fld>
            <a:endParaRPr lang="tr-TR"/>
          </a:p>
        </p:txBody>
      </p:sp>
      <p:sp>
        <p:nvSpPr>
          <p:cNvPr id="22" name="21 Altbilgi Yer Tutucusu"/>
          <p:cNvSpPr>
            <a:spLocks noGrp="1"/>
          </p:cNvSpPr>
          <p:nvPr>
            <p:ph type="ftr" sz="quarter" idx="3"/>
          </p:nvPr>
        </p:nvSpPr>
        <p:spPr>
          <a:xfrm>
            <a:off x="2667000" y="4767263"/>
            <a:ext cx="3352800" cy="274637"/>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cs typeface="+mn-cs"/>
              </a:defRPr>
            </a:lvl1pPr>
          </a:lstStyle>
          <a:p>
            <a:pPr>
              <a:defRPr/>
            </a:pPr>
            <a:endParaRPr lang="tr-TR"/>
          </a:p>
        </p:txBody>
      </p:sp>
      <p:sp>
        <p:nvSpPr>
          <p:cNvPr id="18" name="17 Slayt Numarası Yer Tutucusu"/>
          <p:cNvSpPr>
            <a:spLocks noGrp="1"/>
          </p:cNvSpPr>
          <p:nvPr>
            <p:ph type="sldNum" sz="quarter" idx="4"/>
          </p:nvPr>
        </p:nvSpPr>
        <p:spPr>
          <a:xfrm>
            <a:off x="7924800" y="4767263"/>
            <a:ext cx="762000" cy="274637"/>
          </a:xfrm>
          <a:prstGeom prst="rect">
            <a:avLst/>
          </a:prstGeom>
        </p:spPr>
        <p:txBody>
          <a:bodyPr vert="horz" lIns="0" tIns="0" rIns="0" bIns="0" anchor="b"/>
          <a:lstStyle>
            <a:lvl1pPr algn="r" eaLnBrk="1" fontAlgn="auto" latinLnBrk="0" hangingPunct="1">
              <a:spcBef>
                <a:spcPts val="0"/>
              </a:spcBef>
              <a:spcAft>
                <a:spcPts val="0"/>
              </a:spcAft>
              <a:defRPr kumimoji="0" sz="1200">
                <a:solidFill>
                  <a:schemeClr val="tx2">
                    <a:shade val="90000"/>
                  </a:schemeClr>
                </a:solidFill>
                <a:latin typeface="+mn-lt"/>
                <a:cs typeface="+mn-cs"/>
              </a:defRPr>
            </a:lvl1pPr>
          </a:lstStyle>
          <a:p>
            <a:pPr>
              <a:defRPr/>
            </a:pPr>
            <a:fld id="{E21888AD-7490-4654-960A-AF0AA83D667C}" type="slidenum">
              <a:rPr lang="tr-TR"/>
              <a:pPr>
                <a:defRPr/>
              </a:pPr>
              <a:t>‹#›</a:t>
            </a:fld>
            <a:endParaRPr lang="tr-TR"/>
          </a:p>
        </p:txBody>
      </p:sp>
      <p:grpSp>
        <p:nvGrpSpPr>
          <p:cNvPr id="50185" name="1 Grup"/>
          <p:cNvGrpSpPr>
            <a:grpSpLocks/>
          </p:cNvGrpSpPr>
          <p:nvPr/>
        </p:nvGrpSpPr>
        <p:grpSpPr bwMode="auto">
          <a:xfrm>
            <a:off x="-19050" y="152400"/>
            <a:ext cx="9180513" cy="485775"/>
            <a:chOff x="-19045" y="216550"/>
            <a:chExt cx="9180548" cy="649224"/>
          </a:xfrm>
        </p:grpSpPr>
        <p:sp>
          <p:nvSpPr>
            <p:cNvPr id="12" name="11 Serbest Form"/>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3" name="12 Serbest Form"/>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grpSp>
    </p:spTree>
  </p:cSld>
  <p:clrMap bg1="lt1" tx1="dk1" bg2="lt2" tx2="dk2" accent1="accent1" accent2="accent2" accent3="accent3" accent4="accent4" accent5="accent5" accent6="accent6" hlink="hlink" folHlink="folHlink"/>
  <p:sldLayoutIdLst>
    <p:sldLayoutId id="2147483809" r:id="rId1"/>
    <p:sldLayoutId id="2147483789" r:id="rId2"/>
    <p:sldLayoutId id="2147483810" r:id="rId3"/>
    <p:sldLayoutId id="2147483788" r:id="rId4"/>
    <p:sldLayoutId id="2147483787" r:id="rId5"/>
    <p:sldLayoutId id="2147483786" r:id="rId6"/>
    <p:sldLayoutId id="2147483785" r:id="rId7"/>
    <p:sldLayoutId id="2147483784" r:id="rId8"/>
    <p:sldLayoutId id="2147483811" r:id="rId9"/>
    <p:sldLayoutId id="2147483783" r:id="rId10"/>
    <p:sldLayoutId id="2147483782" r:id="rId11"/>
  </p:sldLayoutIdLst>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21 Başlık Yer Tutucusu"/>
          <p:cNvSpPr>
            <a:spLocks noGrp="1"/>
          </p:cNvSpPr>
          <p:nvPr>
            <p:ph type="title"/>
          </p:nvPr>
        </p:nvSpPr>
        <p:spPr>
          <a:xfrm>
            <a:off x="457200" y="206375"/>
            <a:ext cx="8229600" cy="85725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lang="tr-TR" smtClean="0"/>
              <a:t>Asıl başlık stili için tıklatın</a:t>
            </a:r>
            <a:endParaRPr lang="en-US"/>
          </a:p>
        </p:txBody>
      </p:sp>
      <p:sp>
        <p:nvSpPr>
          <p:cNvPr id="62467" name="12 Metin Yer Tutucusu"/>
          <p:cNvSpPr>
            <a:spLocks noGrp="1"/>
          </p:cNvSpPr>
          <p:nvPr>
            <p:ph type="body" idx="1"/>
          </p:nvPr>
        </p:nvSpPr>
        <p:spPr bwMode="auto">
          <a:xfrm>
            <a:off x="457200" y="1200150"/>
            <a:ext cx="8229600" cy="35321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smtClean="0"/>
          </a:p>
        </p:txBody>
      </p:sp>
      <p:sp>
        <p:nvSpPr>
          <p:cNvPr id="14" name="13 Veri Yer Tutucusu"/>
          <p:cNvSpPr>
            <a:spLocks noGrp="1"/>
          </p:cNvSpPr>
          <p:nvPr>
            <p:ph type="dt" sz="half" idx="2"/>
          </p:nvPr>
        </p:nvSpPr>
        <p:spPr>
          <a:xfrm>
            <a:off x="457200" y="4813300"/>
            <a:ext cx="2133600" cy="273050"/>
          </a:xfrm>
          <a:prstGeom prst="rect">
            <a:avLst/>
          </a:prstGeom>
        </p:spPr>
        <p:txBody>
          <a:bodyPr vert="horz" anchor="b"/>
          <a:lstStyle>
            <a:lvl1pPr algn="l" eaLnBrk="1" fontAlgn="auto" latinLnBrk="0" hangingPunct="1">
              <a:spcBef>
                <a:spcPts val="0"/>
              </a:spcBef>
              <a:spcAft>
                <a:spcPts val="0"/>
              </a:spcAft>
              <a:defRPr kumimoji="0" sz="1200">
                <a:solidFill>
                  <a:schemeClr val="tx1">
                    <a:shade val="50000"/>
                  </a:schemeClr>
                </a:solidFill>
                <a:latin typeface="+mn-lt"/>
                <a:cs typeface="+mn-cs"/>
              </a:defRPr>
            </a:lvl1pPr>
          </a:lstStyle>
          <a:p>
            <a:pPr>
              <a:defRPr/>
            </a:pPr>
            <a:fld id="{7BAE48EF-C907-49B7-893B-2013397DC854}" type="datetimeFigureOut">
              <a:rPr lang="tr-TR"/>
              <a:pPr>
                <a:defRPr/>
              </a:pPr>
              <a:t>26.3.2014</a:t>
            </a:fld>
            <a:endParaRPr lang="tr-TR"/>
          </a:p>
        </p:txBody>
      </p:sp>
      <p:sp>
        <p:nvSpPr>
          <p:cNvPr id="3" name="2 Altbilgi Yer Tutucusu"/>
          <p:cNvSpPr>
            <a:spLocks noGrp="1"/>
          </p:cNvSpPr>
          <p:nvPr>
            <p:ph type="ftr" sz="quarter" idx="3"/>
          </p:nvPr>
        </p:nvSpPr>
        <p:spPr>
          <a:xfrm>
            <a:off x="3124200" y="4813300"/>
            <a:ext cx="2895600" cy="273050"/>
          </a:xfrm>
          <a:prstGeom prst="rect">
            <a:avLst/>
          </a:prstGeom>
        </p:spPr>
        <p:txBody>
          <a:bodyPr vert="horz" anchor="b"/>
          <a:lstStyle>
            <a:lvl1pPr algn="ctr" eaLnBrk="1" fontAlgn="auto" latinLnBrk="0" hangingPunct="1">
              <a:spcBef>
                <a:spcPts val="0"/>
              </a:spcBef>
              <a:spcAft>
                <a:spcPts val="0"/>
              </a:spcAft>
              <a:defRPr kumimoji="0" sz="1200">
                <a:solidFill>
                  <a:schemeClr val="tx1">
                    <a:shade val="50000"/>
                  </a:schemeClr>
                </a:solidFill>
                <a:latin typeface="+mn-lt"/>
                <a:cs typeface="+mn-cs"/>
              </a:defRPr>
            </a:lvl1pPr>
          </a:lstStyle>
          <a:p>
            <a:pPr>
              <a:defRPr/>
            </a:pPr>
            <a:endParaRPr lang="tr-TR"/>
          </a:p>
        </p:txBody>
      </p:sp>
      <p:sp>
        <p:nvSpPr>
          <p:cNvPr id="23" name="22 Slayt Numarası Yer Tutucusu"/>
          <p:cNvSpPr>
            <a:spLocks noGrp="1"/>
          </p:cNvSpPr>
          <p:nvPr>
            <p:ph type="sldNum" sz="quarter" idx="4"/>
          </p:nvPr>
        </p:nvSpPr>
        <p:spPr>
          <a:xfrm>
            <a:off x="7924800" y="4813300"/>
            <a:ext cx="762000" cy="273050"/>
          </a:xfrm>
          <a:prstGeom prst="rect">
            <a:avLst/>
          </a:prstGeom>
        </p:spPr>
        <p:txBody>
          <a:bodyPr vert="horz" lIns="0" rIns="0" anchor="b"/>
          <a:lstStyle>
            <a:lvl1pPr algn="r" eaLnBrk="1" fontAlgn="auto" latinLnBrk="0" hangingPunct="1">
              <a:spcBef>
                <a:spcPts val="0"/>
              </a:spcBef>
              <a:spcAft>
                <a:spcPts val="0"/>
              </a:spcAft>
              <a:defRPr kumimoji="0" sz="1200">
                <a:solidFill>
                  <a:schemeClr val="tx1">
                    <a:shade val="50000"/>
                  </a:schemeClr>
                </a:solidFill>
                <a:latin typeface="+mn-lt"/>
                <a:cs typeface="+mn-cs"/>
              </a:defRPr>
            </a:lvl1pPr>
          </a:lstStyle>
          <a:p>
            <a:pPr>
              <a:defRPr/>
            </a:pPr>
            <a:fld id="{8D467FFB-D628-4F5C-B16D-D91FDE227426}" type="slidenum">
              <a:rPr lang="tr-TR"/>
              <a:pPr>
                <a:defRPr/>
              </a:pPr>
              <a:t>‹#›</a:t>
            </a:fld>
            <a:endParaRPr lang="tr-TR"/>
          </a:p>
        </p:txBody>
      </p:sp>
    </p:spTree>
  </p:cSld>
  <p:clrMap bg1="dk1" tx1="lt1" bg2="dk2" tx2="lt2" accent1="accent1" accent2="accent2" accent3="accent3" accent4="accent4" accent5="accent5" accent6="accent6" hlink="hlink" folHlink="folHlink"/>
  <p:sldLayoutIdLst>
    <p:sldLayoutId id="2147483799" r:id="rId1"/>
    <p:sldLayoutId id="2147483798" r:id="rId2"/>
    <p:sldLayoutId id="2147483812" r:id="rId3"/>
    <p:sldLayoutId id="2147483797" r:id="rId4"/>
    <p:sldLayoutId id="2147483796" r:id="rId5"/>
    <p:sldLayoutId id="2147483795" r:id="rId6"/>
    <p:sldLayoutId id="2147483794" r:id="rId7"/>
    <p:sldLayoutId id="2147483793" r:id="rId8"/>
    <p:sldLayoutId id="2147483792" r:id="rId9"/>
    <p:sldLayoutId id="2147483791" r:id="rId10"/>
    <p:sldLayoutId id="2147483790" r:id="rId11"/>
    <p:sldLayoutId id="2147483813" r:id="rId12"/>
  </p:sldLayoutIdLst>
  <p:txStyles>
    <p:titleStyle>
      <a:lvl1pPr algn="ctr" rtl="0" eaLnBrk="0" fontAlgn="base" hangingPunct="0">
        <a:spcBef>
          <a:spcPct val="0"/>
        </a:spcBef>
        <a:spcAft>
          <a:spcPct val="0"/>
        </a:spcAft>
        <a:defRPr sz="4100" b="1" kern="120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vl2pPr algn="ctr" rtl="0" eaLnBrk="0" fontAlgn="base" hangingPunct="0">
        <a:spcBef>
          <a:spcPct val="0"/>
        </a:spcBef>
        <a:spcAft>
          <a:spcPct val="0"/>
        </a:spcAft>
        <a:defRPr sz="4100" b="1">
          <a:solidFill>
            <a:schemeClr val="tx1"/>
          </a:solidFill>
          <a:latin typeface="Lucida Sans" pitchFamily="34" charset="0"/>
        </a:defRPr>
      </a:lvl2pPr>
      <a:lvl3pPr algn="ctr" rtl="0" eaLnBrk="0" fontAlgn="base" hangingPunct="0">
        <a:spcBef>
          <a:spcPct val="0"/>
        </a:spcBef>
        <a:spcAft>
          <a:spcPct val="0"/>
        </a:spcAft>
        <a:defRPr sz="4100" b="1">
          <a:solidFill>
            <a:schemeClr val="tx1"/>
          </a:solidFill>
          <a:latin typeface="Lucida Sans" pitchFamily="34" charset="0"/>
        </a:defRPr>
      </a:lvl3pPr>
      <a:lvl4pPr algn="ctr" rtl="0" eaLnBrk="0" fontAlgn="base" hangingPunct="0">
        <a:spcBef>
          <a:spcPct val="0"/>
        </a:spcBef>
        <a:spcAft>
          <a:spcPct val="0"/>
        </a:spcAft>
        <a:defRPr sz="4100" b="1">
          <a:solidFill>
            <a:schemeClr val="tx1"/>
          </a:solidFill>
          <a:latin typeface="Lucida Sans" pitchFamily="34" charset="0"/>
        </a:defRPr>
      </a:lvl4pPr>
      <a:lvl5pPr algn="ctr" rtl="0" eaLnBrk="0" fontAlgn="base" hangingPunct="0">
        <a:spcBef>
          <a:spcPct val="0"/>
        </a:spcBef>
        <a:spcAft>
          <a:spcPct val="0"/>
        </a:spcAft>
        <a:defRPr sz="4100" b="1">
          <a:solidFill>
            <a:schemeClr val="tx1"/>
          </a:solidFill>
          <a:latin typeface="Lucida Sans" pitchFamily="34" charset="0"/>
        </a:defRPr>
      </a:lvl5pPr>
      <a:lvl6pPr marL="457200" algn="ctr" rtl="0" fontAlgn="base">
        <a:spcBef>
          <a:spcPct val="0"/>
        </a:spcBef>
        <a:spcAft>
          <a:spcPct val="0"/>
        </a:spcAft>
        <a:defRPr sz="4100" b="1">
          <a:solidFill>
            <a:schemeClr val="tx1"/>
          </a:solidFill>
          <a:latin typeface="Lucida Sans" pitchFamily="34" charset="0"/>
        </a:defRPr>
      </a:lvl6pPr>
      <a:lvl7pPr marL="914400" algn="ctr" rtl="0" fontAlgn="base">
        <a:spcBef>
          <a:spcPct val="0"/>
        </a:spcBef>
        <a:spcAft>
          <a:spcPct val="0"/>
        </a:spcAft>
        <a:defRPr sz="4100" b="1">
          <a:solidFill>
            <a:schemeClr val="tx1"/>
          </a:solidFill>
          <a:latin typeface="Lucida Sans" pitchFamily="34" charset="0"/>
        </a:defRPr>
      </a:lvl7pPr>
      <a:lvl8pPr marL="1371600" algn="ctr" rtl="0" fontAlgn="base">
        <a:spcBef>
          <a:spcPct val="0"/>
        </a:spcBef>
        <a:spcAft>
          <a:spcPct val="0"/>
        </a:spcAft>
        <a:defRPr sz="4100" b="1">
          <a:solidFill>
            <a:schemeClr val="tx1"/>
          </a:solidFill>
          <a:latin typeface="Lucida Sans" pitchFamily="34" charset="0"/>
        </a:defRPr>
      </a:lvl8pPr>
      <a:lvl9pPr marL="1828800" algn="ctr" rtl="0" fontAlgn="base">
        <a:spcBef>
          <a:spcPct val="0"/>
        </a:spcBef>
        <a:spcAft>
          <a:spcPct val="0"/>
        </a:spcAft>
        <a:defRPr sz="4100" b="1">
          <a:solidFill>
            <a:schemeClr val="tx1"/>
          </a:solidFill>
          <a:latin typeface="Lucida Sans" pitchFamily="34" charset="0"/>
        </a:defRPr>
      </a:lvl9pPr>
    </p:titleStyle>
    <p:bodyStyle>
      <a:lvl1pPr marL="547688" indent="-411163" algn="l" rtl="0" eaLnBrk="0" fontAlgn="base" hangingPunct="0">
        <a:spcBef>
          <a:spcPct val="20000"/>
        </a:spcBef>
        <a:spcAft>
          <a:spcPct val="0"/>
        </a:spcAft>
        <a:buClr>
          <a:srgbClr val="F9F9F9"/>
        </a:buClr>
        <a:buSzPct val="65000"/>
        <a:buFont typeface="Wingdings 2" pitchFamily="18" charset="2"/>
        <a:buChar char=""/>
        <a:defRPr sz="2800" kern="1200">
          <a:solidFill>
            <a:schemeClr val="tx1"/>
          </a:solidFill>
          <a:latin typeface="+mn-lt"/>
          <a:ea typeface="+mn-ea"/>
          <a:cs typeface="+mn-cs"/>
        </a:defRPr>
      </a:lvl1pPr>
      <a:lvl2pPr marL="868363" indent="-282575" algn="l" rtl="0" eaLnBrk="0" fontAlgn="base" hangingPunct="0">
        <a:spcBef>
          <a:spcPct val="20000"/>
        </a:spcBef>
        <a:spcAft>
          <a:spcPct val="0"/>
        </a:spcAft>
        <a:buClr>
          <a:schemeClr val="tx1"/>
        </a:buClr>
        <a:buSzPct val="80000"/>
        <a:buFont typeface="Wingdings 2" pitchFamily="18" charset="2"/>
        <a:buChar char=""/>
        <a:defRPr sz="2400" kern="1200">
          <a:solidFill>
            <a:schemeClr val="tx1"/>
          </a:solidFill>
          <a:latin typeface="+mn-lt"/>
          <a:ea typeface="+mn-ea"/>
          <a:cs typeface="+mn-cs"/>
        </a:defRPr>
      </a:lvl2pPr>
      <a:lvl3pPr marL="1133475" indent="-228600" algn="l" rtl="0" eaLnBrk="0" fontAlgn="base" hangingPunct="0">
        <a:spcBef>
          <a:spcPct val="20000"/>
        </a:spcBef>
        <a:spcAft>
          <a:spcPct val="0"/>
        </a:spcAft>
        <a:buClr>
          <a:schemeClr val="tx1"/>
        </a:buClr>
        <a:buSzPct val="95000"/>
        <a:buFont typeface="Wingdings" pitchFamily="2" charset="2"/>
        <a:buChar char=""/>
        <a:defRPr sz="2200" kern="1200">
          <a:solidFill>
            <a:schemeClr val="tx1"/>
          </a:solidFill>
          <a:latin typeface="+mn-lt"/>
          <a:ea typeface="+mn-ea"/>
          <a:cs typeface="+mn-cs"/>
        </a:defRPr>
      </a:lvl3pPr>
      <a:lvl4pPr marL="1352550" indent="-182563" algn="l" rtl="0" eaLnBrk="0" fontAlgn="base" hangingPunct="0">
        <a:spcBef>
          <a:spcPct val="20000"/>
        </a:spcBef>
        <a:spcAft>
          <a:spcPct val="0"/>
        </a:spcAft>
        <a:buClr>
          <a:schemeClr val="tx1"/>
        </a:buClr>
        <a:buSzPct val="100000"/>
        <a:buFont typeface="Wingdings 3" pitchFamily="18" charset="2"/>
        <a:buChar char=""/>
        <a:defRPr sz="2000" kern="1200">
          <a:solidFill>
            <a:schemeClr val="tx1"/>
          </a:solidFill>
          <a:latin typeface="+mn-lt"/>
          <a:ea typeface="+mn-ea"/>
          <a:cs typeface="+mn-cs"/>
        </a:defRPr>
      </a:lvl4pPr>
      <a:lvl5pPr marL="1544638" indent="-182563" algn="l" rtl="0" eaLnBrk="0" fontAlgn="base" hangingPunct="0">
        <a:spcBef>
          <a:spcPct val="20000"/>
        </a:spcBef>
        <a:spcAft>
          <a:spcPct val="0"/>
        </a:spcAft>
        <a:buClr>
          <a:schemeClr val="tx1"/>
        </a:buClr>
        <a:buFont typeface="Wingdings 2" pitchFamily="18" charset="2"/>
        <a:buChar char=""/>
        <a:defRPr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gi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gif"/><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image" Target="../media/image22.jpeg"/></Relationships>
</file>

<file path=ppt/slides/_rels/slide1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3.jpeg"/><Relationship Id="rId7" Type="http://schemas.openxmlformats.org/officeDocument/2006/relationships/diagramColors" Target="../diagrams/colors1.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4.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diagramData" Target="../diagrams/data2.xml"/><Relationship Id="rId7" Type="http://schemas.openxmlformats.org/officeDocument/2006/relationships/image" Target="../media/image24.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5.xml"/><Relationship Id="rId1" Type="http://schemas.openxmlformats.org/officeDocument/2006/relationships/slideLayout" Target="../slideLayouts/slideLayout57.xml"/></Relationships>
</file>

<file path=ppt/slides/_rels/slide1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6.xml"/><Relationship Id="rId1" Type="http://schemas.openxmlformats.org/officeDocument/2006/relationships/slideLayout" Target="../slideLayouts/slideLayout57.xml"/></Relationships>
</file>

<file path=ppt/slides/_rels/slide17.xml.rels><?xml version="1.0" encoding="UTF-8" standalone="yes"?>
<Relationships xmlns="http://schemas.openxmlformats.org/package/2006/relationships"><Relationship Id="rId8" Type="http://schemas.openxmlformats.org/officeDocument/2006/relationships/diagramData" Target="../diagrams/data4.xml"/><Relationship Id="rId13" Type="http://schemas.microsoft.com/office/2007/relationships/diagramDrawing" Target="../diagrams/drawing4.xml"/><Relationship Id="rId3" Type="http://schemas.openxmlformats.org/officeDocument/2006/relationships/image" Target="../media/image10.jpeg"/><Relationship Id="rId7" Type="http://schemas.openxmlformats.org/officeDocument/2006/relationships/diagramColors" Target="../diagrams/colors3.xml"/><Relationship Id="rId12" Type="http://schemas.microsoft.com/office/2007/relationships/diagramDrawing" Target="../diagrams/drawing3.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QuickStyle" Target="../diagrams/quickStyle3.xml"/><Relationship Id="rId11" Type="http://schemas.openxmlformats.org/officeDocument/2006/relationships/diagramColors" Target="../diagrams/colors4.xml"/><Relationship Id="rId5" Type="http://schemas.openxmlformats.org/officeDocument/2006/relationships/diagramLayout" Target="../diagrams/layout3.xml"/><Relationship Id="rId10" Type="http://schemas.openxmlformats.org/officeDocument/2006/relationships/diagramQuickStyle" Target="../diagrams/quickStyle4.xml"/><Relationship Id="rId4" Type="http://schemas.openxmlformats.org/officeDocument/2006/relationships/diagramData" Target="../diagrams/data3.xml"/><Relationship Id="rId9" Type="http://schemas.openxmlformats.org/officeDocument/2006/relationships/diagramLayout" Target="../diagrams/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2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1.xml"/><Relationship Id="rId1" Type="http://schemas.openxmlformats.org/officeDocument/2006/relationships/slideLayout" Target="../slideLayouts/slideLayout24.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jpeg"/></Relationships>
</file>

<file path=ppt/slides/_rels/slide22.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2.xml"/><Relationship Id="rId1" Type="http://schemas.openxmlformats.org/officeDocument/2006/relationships/slideLayout" Target="../slideLayouts/slideLayout35.xml"/><Relationship Id="rId4" Type="http://schemas.openxmlformats.org/officeDocument/2006/relationships/image" Target="../media/image41.png"/></Relationships>
</file>

<file path=ppt/slides/_rels/slide23.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43.jpeg"/></Relationships>
</file>

<file path=ppt/slides/_rels/slide24.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46.jpeg"/></Relationships>
</file>

<file path=ppt/slides/_rels/slide2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6.xml"/><Relationship Id="rId1" Type="http://schemas.openxmlformats.org/officeDocument/2006/relationships/slideLayout" Target="../slideLayouts/slideLayout46.xml"/></Relationships>
</file>

<file path=ppt/slides/_rels/slide27.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27.xml"/><Relationship Id="rId1" Type="http://schemas.openxmlformats.org/officeDocument/2006/relationships/slideLayout" Target="../slideLayouts/slideLayout46.xml"/><Relationship Id="rId6" Type="http://schemas.openxmlformats.org/officeDocument/2006/relationships/image" Target="../media/image51.png"/><Relationship Id="rId5" Type="http://schemas.openxmlformats.org/officeDocument/2006/relationships/image" Target="../media/image50.jpeg"/><Relationship Id="rId4" Type="http://schemas.openxmlformats.org/officeDocument/2006/relationships/image" Target="../media/image49.jpeg"/></Relationships>
</file>

<file path=ppt/slides/_rels/slide28.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55.png"/><Relationship Id="rId4" Type="http://schemas.openxmlformats.org/officeDocument/2006/relationships/image" Target="../media/image54.png"/></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58.gif"/><Relationship Id="rId4" Type="http://schemas.openxmlformats.org/officeDocument/2006/relationships/image" Target="../media/image57.gif"/></Relationships>
</file>

<file path=ppt/slides/_rels/slide31.xml.rels><?xml version="1.0" encoding="UTF-8" standalone="yes"?>
<Relationships xmlns="http://schemas.openxmlformats.org/package/2006/relationships"><Relationship Id="rId3" Type="http://schemas.openxmlformats.org/officeDocument/2006/relationships/hyperlink" Target="http://www.kadder.org/" TargetMode="External"/><Relationship Id="rId2" Type="http://schemas.openxmlformats.org/officeDocument/2006/relationships/notesSlide" Target="../notesSlides/notesSlide31.xml"/><Relationship Id="rId1" Type="http://schemas.openxmlformats.org/officeDocument/2006/relationships/slideLayout" Target="../slideLayouts/slideLayout67.xml"/><Relationship Id="rId5" Type="http://schemas.openxmlformats.org/officeDocument/2006/relationships/hyperlink" Target="http://www.kadder.org.tr/" TargetMode="External"/><Relationship Id="rId4" Type="http://schemas.openxmlformats.org/officeDocument/2006/relationships/image" Target="../media/image59.jpe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5.gif"/></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tile tx="0" ty="0" sx="100000" sy="100000" flip="none" algn="tl"/>
        </a:blipFill>
        <a:effectLst/>
      </p:bgPr>
    </p:bg>
    <p:spTree>
      <p:nvGrpSpPr>
        <p:cNvPr id="1" name=""/>
        <p:cNvGrpSpPr/>
        <p:nvPr/>
      </p:nvGrpSpPr>
      <p:grpSpPr>
        <a:xfrm>
          <a:off x="0" y="0"/>
          <a:ext cx="0" cy="0"/>
          <a:chOff x="0" y="0"/>
          <a:chExt cx="0" cy="0"/>
        </a:xfrm>
      </p:grpSpPr>
      <p:pic>
        <p:nvPicPr>
          <p:cNvPr id="76802" name="11 Resim" descr="hug-a-tree-by-goergen-.gif"/>
          <p:cNvPicPr>
            <a:picLocks noChangeAspect="1"/>
          </p:cNvPicPr>
          <p:nvPr/>
        </p:nvPicPr>
        <p:blipFill>
          <a:blip r:embed="rId4"/>
          <a:srcRect/>
          <a:stretch>
            <a:fillRect/>
          </a:stretch>
        </p:blipFill>
        <p:spPr bwMode="auto">
          <a:xfrm>
            <a:off x="2286000" y="771525"/>
            <a:ext cx="4572000" cy="4248150"/>
          </a:xfrm>
          <a:prstGeom prst="rect">
            <a:avLst/>
          </a:prstGeom>
          <a:noFill/>
          <a:ln w="9525">
            <a:noFill/>
            <a:miter lim="800000"/>
            <a:headEnd/>
            <a:tailEnd/>
          </a:ln>
        </p:spPr>
      </p:pic>
      <p:sp>
        <p:nvSpPr>
          <p:cNvPr id="11" name="10 Oval"/>
          <p:cNvSpPr/>
          <p:nvPr/>
        </p:nvSpPr>
        <p:spPr>
          <a:xfrm>
            <a:off x="2285984" y="267875"/>
            <a:ext cx="4500594" cy="4929204"/>
          </a:xfrm>
          <a:prstGeom prst="ellipse">
            <a:avLst/>
          </a:prstGeom>
          <a:gradFill flip="none" rotWithShape="1">
            <a:gsLst>
              <a:gs pos="0">
                <a:srgbClr val="EACE58"/>
              </a:gs>
              <a:gs pos="80000">
                <a:schemeClr val="accent6">
                  <a:shade val="93000"/>
                  <a:satMod val="130000"/>
                </a:schemeClr>
              </a:gs>
              <a:gs pos="100000">
                <a:schemeClr val="accent6">
                  <a:shade val="94000"/>
                  <a:satMod val="135000"/>
                </a:schemeClr>
              </a:gs>
            </a:gsLst>
            <a:path path="circle">
              <a:fillToRect l="50000" t="50000" r="50000" b="50000"/>
            </a:path>
            <a:tileRect/>
          </a:gradFill>
          <a:ln/>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endParaRPr lang="tr-TR" dirty="0"/>
          </a:p>
        </p:txBody>
      </p:sp>
      <p:pic>
        <p:nvPicPr>
          <p:cNvPr id="76806" name="8 Resim" descr="26_483KONYA.gif"/>
          <p:cNvPicPr>
            <a:picLocks noChangeAspect="1"/>
          </p:cNvPicPr>
          <p:nvPr/>
        </p:nvPicPr>
        <p:blipFill>
          <a:blip r:embed="rId5"/>
          <a:srcRect/>
          <a:stretch>
            <a:fillRect/>
          </a:stretch>
        </p:blipFill>
        <p:spPr bwMode="auto">
          <a:xfrm>
            <a:off x="2292350" y="0"/>
            <a:ext cx="4559300" cy="5143500"/>
          </a:xfrm>
          <a:prstGeom prst="rect">
            <a:avLst/>
          </a:prstGeom>
          <a:noFill/>
          <a:ln w="9525">
            <a:noFill/>
            <a:miter lim="800000"/>
            <a:headEnd/>
            <a:tailEnd/>
          </a:ln>
        </p:spPr>
      </p:pic>
      <p:sp>
        <p:nvSpPr>
          <p:cNvPr id="7" name="6 Dikdörtgen"/>
          <p:cNvSpPr/>
          <p:nvPr/>
        </p:nvSpPr>
        <p:spPr>
          <a:xfrm>
            <a:off x="2713619" y="2175946"/>
            <a:ext cx="3644331" cy="1038746"/>
          </a:xfrm>
          <a:prstGeom prst="rect">
            <a:avLst/>
          </a:prstGeom>
          <a:noFill/>
        </p:spPr>
        <p:txBody>
          <a:bodyPr spcFirstLastPara="1" wrap="none">
            <a:prstTxWarp prst="textArchUp">
              <a:avLst/>
            </a:prstTxWarp>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rPr>
              <a:t>DEATH: ANNIHILATION </a:t>
            </a:r>
            <a:endParaRPr lang="tr-TR"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endParaRPr>
          </a:p>
          <a:p>
            <a:pPr algn="ctr" fontAlgn="auto">
              <a:spcBef>
                <a:spcPts val="0"/>
              </a:spcBef>
              <a:spcAft>
                <a:spcPts val="0"/>
              </a:spcAft>
              <a:defRPr/>
            </a:pP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rPr>
              <a:t>OR</a:t>
            </a:r>
            <a:endParaRPr lang="tr-TR"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endParaRPr>
          </a:p>
          <a:p>
            <a:pPr algn="ctr" fontAlgn="auto">
              <a:spcBef>
                <a:spcPts val="0"/>
              </a:spcBef>
              <a:spcAft>
                <a:spcPts val="0"/>
              </a:spcAft>
              <a:defRPr/>
            </a:pP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rPr>
              <a:t> </a:t>
            </a:r>
            <a:r>
              <a:rPr lang="tr-TR"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rPr>
              <a:t>THE DOOR TO</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rPr>
              <a:t> ETERNAL LIFE?</a:t>
            </a:r>
            <a:endParaRPr lang="tr-TR"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endParaRPr>
          </a:p>
        </p:txBody>
      </p:sp>
      <p:sp>
        <p:nvSpPr>
          <p:cNvPr id="13" name="WordArt 9"/>
          <p:cNvSpPr>
            <a:spLocks noChangeArrowheads="1" noChangeShapeType="1" noTextEdit="1"/>
          </p:cNvSpPr>
          <p:nvPr/>
        </p:nvSpPr>
        <p:spPr bwMode="auto">
          <a:xfrm>
            <a:off x="2670764" y="4472846"/>
            <a:ext cx="3600400" cy="270030"/>
          </a:xfrm>
          <a:prstGeom prst="rect">
            <a:avLst/>
          </a:prstGeom>
          <a:solidFill>
            <a:schemeClr val="accent3">
              <a:shade val="51000"/>
              <a:satMod val="130000"/>
            </a:schemeClr>
          </a:solidFill>
          <a:ln>
            <a:noFill/>
          </a:ln>
        </p:spPr>
        <p:style>
          <a:lnRef idx="1">
            <a:schemeClr val="accent3"/>
          </a:lnRef>
          <a:fillRef idx="3">
            <a:schemeClr val="accent3"/>
          </a:fillRef>
          <a:effectRef idx="2">
            <a:schemeClr val="accent3"/>
          </a:effectRef>
          <a:fontRef idx="minor">
            <a:schemeClr val="lt1"/>
          </a:fontRef>
        </p:style>
        <p:txBody>
          <a:bodyPr wrap="none" fromWordArt="1">
            <a:prstTxWarp prst="textPlain">
              <a:avLst>
                <a:gd name="adj" fmla="val 50000"/>
              </a:avLst>
            </a:prstTxWarp>
            <a:scene3d>
              <a:camera prst="legacyObliqueRight"/>
              <a:lightRig rig="legacyHarsh3" dir="t"/>
            </a:scene3d>
            <a:sp3d extrusionH="100000" prstMaterial="legacyMatte">
              <a:extrusionClr>
                <a:srgbClr val="663300"/>
              </a:extrusionClr>
            </a:sp3d>
          </a:bodyPr>
          <a:lstStyle/>
          <a:p>
            <a:pPr algn="ctr" fontAlgn="auto">
              <a:spcBef>
                <a:spcPts val="0"/>
              </a:spcBef>
              <a:spcAft>
                <a:spcPts val="0"/>
              </a:spcAft>
              <a:defRPr/>
            </a:pPr>
            <a:r>
              <a:rPr lang="tr-TR" sz="1200" kern="10" dirty="0">
                <a:ln w="9525">
                  <a:round/>
                  <a:headEnd/>
                  <a:tailEnd/>
                </a:ln>
                <a:gradFill rotWithShape="1">
                  <a:gsLst>
                    <a:gs pos="0">
                      <a:srgbClr val="FFCC99"/>
                    </a:gs>
                    <a:gs pos="100000">
                      <a:srgbClr val="FFCC99">
                        <a:gamma/>
                        <a:shade val="69804"/>
                        <a:invGamma/>
                      </a:srgbClr>
                    </a:gs>
                  </a:gsLst>
                  <a:lin ang="5400000" scaled="1"/>
                </a:gradFill>
                <a:latin typeface="Monotype Corsiva"/>
              </a:rPr>
              <a:t> </a:t>
            </a:r>
            <a:r>
              <a:rPr lang="tr-TR" sz="1200" kern="10" dirty="0">
                <a:ln w="9525">
                  <a:round/>
                  <a:headEnd/>
                  <a:tailEnd/>
                </a:ln>
                <a:solidFill>
                  <a:schemeClr val="bg1"/>
                </a:solidFill>
                <a:latin typeface="Monotype Corsiva"/>
              </a:rPr>
              <a:t>Bediuzzaman Said Nursi</a:t>
            </a:r>
          </a:p>
        </p:txBody>
      </p:sp>
      <p:sp>
        <p:nvSpPr>
          <p:cNvPr id="14" name="13 Metin kutusu"/>
          <p:cNvSpPr txBox="1"/>
          <p:nvPr/>
        </p:nvSpPr>
        <p:spPr>
          <a:xfrm>
            <a:off x="2744504" y="3761912"/>
            <a:ext cx="3456384" cy="738664"/>
          </a:xfrm>
          <a:prstGeom prst="rect">
            <a:avLst/>
          </a:prstGeom>
          <a:noFill/>
        </p:spPr>
        <p:txBody>
          <a:bodyPr>
            <a:spAutoFit/>
          </a:bodyPr>
          <a:lstStyle/>
          <a:p>
            <a:pPr algn="just" fontAlgn="auto">
              <a:spcBef>
                <a:spcPts val="0"/>
              </a:spcBef>
              <a:spcAft>
                <a:spcPts val="0"/>
              </a:spcAft>
              <a:defRPr/>
            </a:pPr>
            <a:r>
              <a:rPr lang="en-US" sz="1400" b="1" dirty="0">
                <a:effectLst>
                  <a:glow rad="101600">
                    <a:schemeClr val="accent1">
                      <a:satMod val="175000"/>
                      <a:alpha val="40000"/>
                    </a:schemeClr>
                  </a:glow>
                </a:effectLst>
                <a:latin typeface="Eurostile" pitchFamily="34" charset="0"/>
                <a:cs typeface="+mn-cs"/>
              </a:rPr>
              <a:t>This presentation was based on the </a:t>
            </a:r>
            <a:r>
              <a:rPr lang="tr-TR" sz="1400" b="1" dirty="0" err="1">
                <a:effectLst>
                  <a:glow rad="101600">
                    <a:schemeClr val="accent1">
                      <a:satMod val="175000"/>
                      <a:alpha val="40000"/>
                    </a:schemeClr>
                  </a:glow>
                </a:effectLst>
                <a:latin typeface="Eurostile" pitchFamily="34" charset="0"/>
                <a:cs typeface="+mn-cs"/>
              </a:rPr>
              <a:t>Tenth</a:t>
            </a:r>
            <a:r>
              <a:rPr lang="tr-TR" sz="1400" b="1" dirty="0">
                <a:effectLst>
                  <a:glow rad="101600">
                    <a:schemeClr val="accent1">
                      <a:satMod val="175000"/>
                      <a:alpha val="40000"/>
                    </a:schemeClr>
                  </a:glow>
                </a:effectLst>
                <a:latin typeface="Eurostile" pitchFamily="34" charset="0"/>
                <a:cs typeface="+mn-cs"/>
              </a:rPr>
              <a:t> </a:t>
            </a:r>
            <a:r>
              <a:rPr lang="en-US" sz="1400" b="1" dirty="0">
                <a:effectLst>
                  <a:glow rad="101600">
                    <a:schemeClr val="accent1">
                      <a:satMod val="175000"/>
                      <a:alpha val="40000"/>
                    </a:schemeClr>
                  </a:glow>
                </a:effectLst>
                <a:latin typeface="Eurostile" pitchFamily="34" charset="0"/>
                <a:cs typeface="+mn-cs"/>
              </a:rPr>
              <a:t>Word; part of the </a:t>
            </a:r>
            <a:r>
              <a:rPr lang="en-US" sz="1400" b="1" dirty="0" err="1">
                <a:effectLst>
                  <a:glow rad="101600">
                    <a:schemeClr val="accent1">
                      <a:satMod val="175000"/>
                      <a:alpha val="40000"/>
                    </a:schemeClr>
                  </a:glow>
                </a:effectLst>
                <a:latin typeface="Eurostile" pitchFamily="34" charset="0"/>
                <a:cs typeface="+mn-cs"/>
              </a:rPr>
              <a:t>Risale-i</a:t>
            </a:r>
            <a:r>
              <a:rPr lang="en-US" sz="1400" b="1" dirty="0">
                <a:effectLst>
                  <a:glow rad="101600">
                    <a:schemeClr val="accent1">
                      <a:satMod val="175000"/>
                      <a:alpha val="40000"/>
                    </a:schemeClr>
                  </a:glow>
                </a:effectLst>
                <a:latin typeface="Eurostile" pitchFamily="34" charset="0"/>
                <a:cs typeface="+mn-cs"/>
              </a:rPr>
              <a:t> </a:t>
            </a:r>
            <a:r>
              <a:rPr lang="en-US" sz="1400" b="1" dirty="0" err="1">
                <a:effectLst>
                  <a:glow rad="101600">
                    <a:schemeClr val="accent1">
                      <a:satMod val="175000"/>
                      <a:alpha val="40000"/>
                    </a:schemeClr>
                  </a:glow>
                </a:effectLst>
                <a:latin typeface="Eurostile" pitchFamily="34" charset="0"/>
                <a:cs typeface="+mn-cs"/>
              </a:rPr>
              <a:t>Nur</a:t>
            </a:r>
            <a:r>
              <a:rPr lang="en-US" sz="1400" b="1" dirty="0">
                <a:effectLst>
                  <a:glow rad="101600">
                    <a:schemeClr val="accent1">
                      <a:satMod val="175000"/>
                      <a:alpha val="40000"/>
                    </a:schemeClr>
                  </a:glow>
                </a:effectLst>
                <a:latin typeface="Eurostile" pitchFamily="34" charset="0"/>
                <a:cs typeface="+mn-cs"/>
              </a:rPr>
              <a:t> Collection</a:t>
            </a:r>
            <a:r>
              <a:rPr lang="tr-TR" sz="1400" b="1" dirty="0">
                <a:effectLst>
                  <a:glow rad="101600">
                    <a:schemeClr val="accent1">
                      <a:satMod val="175000"/>
                      <a:alpha val="40000"/>
                    </a:schemeClr>
                  </a:glow>
                </a:effectLst>
                <a:latin typeface="Eurostile" pitchFamily="34" charset="0"/>
                <a:cs typeface="+mn-cs"/>
              </a:rPr>
              <a:t> </a:t>
            </a:r>
            <a:r>
              <a:rPr lang="en-US" sz="1400" b="1" dirty="0">
                <a:effectLst>
                  <a:glow rad="101600">
                    <a:schemeClr val="accent1">
                      <a:satMod val="175000"/>
                      <a:alpha val="40000"/>
                    </a:schemeClr>
                  </a:glow>
                </a:effectLst>
                <a:latin typeface="Eurostile" pitchFamily="34" charset="0"/>
                <a:cs typeface="+mn-cs"/>
              </a:rPr>
              <a:t>written by</a:t>
            </a:r>
            <a:r>
              <a:rPr lang="tr-TR" sz="1400" b="1" dirty="0">
                <a:effectLst>
                  <a:glow rad="101600">
                    <a:schemeClr val="accent1">
                      <a:satMod val="175000"/>
                      <a:alpha val="40000"/>
                    </a:schemeClr>
                  </a:glow>
                </a:effectLst>
                <a:latin typeface="Eurostile" pitchFamily="34" charset="0"/>
                <a:cs typeface="+mn-cs"/>
              </a:rPr>
              <a:t> </a:t>
            </a:r>
            <a:r>
              <a:rPr lang="en-US" sz="1400" b="1" dirty="0">
                <a:effectLst>
                  <a:glow rad="101600">
                    <a:schemeClr val="accent1">
                      <a:satMod val="175000"/>
                      <a:alpha val="40000"/>
                    </a:schemeClr>
                  </a:glow>
                </a:effectLst>
                <a:latin typeface="Eurostile" pitchFamily="34" charset="0"/>
                <a:cs typeface="+mn-cs"/>
              </a:rPr>
              <a:t> the late scholar</a:t>
            </a:r>
            <a:endParaRPr lang="tr-TR" sz="1400" b="1" dirty="0">
              <a:effectLst>
                <a:glow rad="101600">
                  <a:schemeClr val="accent1">
                    <a:satMod val="175000"/>
                    <a:alpha val="40000"/>
                  </a:schemeClr>
                </a:glow>
              </a:effectLst>
              <a:latin typeface="Eurostile" pitchFamily="34" charset="0"/>
              <a:cs typeface="+mn-cs"/>
            </a:endParaRPr>
          </a:p>
        </p:txBody>
      </p:sp>
      <p:pic>
        <p:nvPicPr>
          <p:cNvPr id="5" name="4 Resim" descr="26_1.gif"/>
          <p:cNvPicPr>
            <a:picLocks noChangeAspect="1"/>
          </p:cNvPicPr>
          <p:nvPr/>
        </p:nvPicPr>
        <p:blipFill>
          <a:blip r:embed="rId6"/>
          <a:srcRect/>
          <a:stretch>
            <a:fillRect/>
          </a:stretch>
        </p:blipFill>
        <p:spPr bwMode="auto">
          <a:xfrm>
            <a:off x="2679700" y="803275"/>
            <a:ext cx="1936750" cy="3965575"/>
          </a:xfrm>
          <a:prstGeom prst="rect">
            <a:avLst/>
          </a:prstGeom>
          <a:noFill/>
          <a:ln w="9525">
            <a:noFill/>
            <a:miter lim="800000"/>
            <a:headEnd/>
            <a:tailEnd/>
          </a:ln>
        </p:spPr>
      </p:pic>
      <p:pic>
        <p:nvPicPr>
          <p:cNvPr id="6" name="5 Resim" descr="26_2.gif"/>
          <p:cNvPicPr>
            <a:picLocks noChangeAspect="1"/>
          </p:cNvPicPr>
          <p:nvPr/>
        </p:nvPicPr>
        <p:blipFill>
          <a:blip r:embed="rId7"/>
          <a:srcRect/>
          <a:stretch>
            <a:fillRect/>
          </a:stretch>
        </p:blipFill>
        <p:spPr bwMode="auto">
          <a:xfrm>
            <a:off x="4583113" y="803275"/>
            <a:ext cx="1785937" cy="39655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xit" presetSubtype="8" fill="hold" nodeType="clickEffect">
                                  <p:stCondLst>
                                    <p:cond delay="0"/>
                                  </p:stCondLst>
                                  <p:childTnLst>
                                    <p:anim calcmode="lin" valueType="num">
                                      <p:cBhvr>
                                        <p:cTn id="6" dur="5000"/>
                                        <p:tgtEl>
                                          <p:spTgt spid="5"/>
                                        </p:tgtEl>
                                        <p:attrNameLst>
                                          <p:attrName>ppt_x</p:attrName>
                                        </p:attrNameLst>
                                      </p:cBhvr>
                                      <p:tavLst>
                                        <p:tav tm="0">
                                          <p:val>
                                            <p:strVal val="ppt_x"/>
                                          </p:val>
                                        </p:tav>
                                        <p:tav tm="100000">
                                          <p:val>
                                            <p:strVal val="ppt_x-ppt_w/2"/>
                                          </p:val>
                                        </p:tav>
                                      </p:tavLst>
                                    </p:anim>
                                    <p:anim calcmode="lin" valueType="num">
                                      <p:cBhvr>
                                        <p:cTn id="7" dur="5000"/>
                                        <p:tgtEl>
                                          <p:spTgt spid="5"/>
                                        </p:tgtEl>
                                        <p:attrNameLst>
                                          <p:attrName>ppt_y</p:attrName>
                                        </p:attrNameLst>
                                      </p:cBhvr>
                                      <p:tavLst>
                                        <p:tav tm="0">
                                          <p:val>
                                            <p:strVal val="ppt_y"/>
                                          </p:val>
                                        </p:tav>
                                        <p:tav tm="100000">
                                          <p:val>
                                            <p:strVal val="ppt_y"/>
                                          </p:val>
                                        </p:tav>
                                      </p:tavLst>
                                    </p:anim>
                                    <p:anim calcmode="lin" valueType="num">
                                      <p:cBhvr>
                                        <p:cTn id="8" dur="5000"/>
                                        <p:tgtEl>
                                          <p:spTgt spid="5"/>
                                        </p:tgtEl>
                                        <p:attrNameLst>
                                          <p:attrName>ppt_w</p:attrName>
                                        </p:attrNameLst>
                                      </p:cBhvr>
                                      <p:tavLst>
                                        <p:tav tm="0">
                                          <p:val>
                                            <p:strVal val="ppt_w"/>
                                          </p:val>
                                        </p:tav>
                                        <p:tav tm="100000">
                                          <p:val>
                                            <p:fltVal val="0"/>
                                          </p:val>
                                        </p:tav>
                                      </p:tavLst>
                                    </p:anim>
                                    <p:anim calcmode="lin" valueType="num">
                                      <p:cBhvr>
                                        <p:cTn id="9" dur="5000"/>
                                        <p:tgtEl>
                                          <p:spTgt spid="5"/>
                                        </p:tgtEl>
                                        <p:attrNameLst>
                                          <p:attrName>ppt_h</p:attrName>
                                        </p:attrNameLst>
                                      </p:cBhvr>
                                      <p:tavLst>
                                        <p:tav tm="0">
                                          <p:val>
                                            <p:strVal val="ppt_h"/>
                                          </p:val>
                                        </p:tav>
                                        <p:tav tm="100000">
                                          <p:val>
                                            <p:strVal val="ppt_h"/>
                                          </p:val>
                                        </p:tav>
                                      </p:tavLst>
                                    </p:anim>
                                    <p:set>
                                      <p:cBhvr>
                                        <p:cTn id="10" dur="1" fill="hold">
                                          <p:stCondLst>
                                            <p:cond delay="4999"/>
                                          </p:stCondLst>
                                        </p:cTn>
                                        <p:tgtEl>
                                          <p:spTgt spid="5"/>
                                        </p:tgtEl>
                                        <p:attrNameLst>
                                          <p:attrName>style.visibility</p:attrName>
                                        </p:attrNameLst>
                                      </p:cBhvr>
                                      <p:to>
                                        <p:strVal val="hidden"/>
                                      </p:to>
                                    </p:set>
                                  </p:childTnLst>
                                </p:cTn>
                              </p:par>
                              <p:par>
                                <p:cTn id="11" presetID="17" presetClass="exit" presetSubtype="2" fill="hold" nodeType="withEffect">
                                  <p:stCondLst>
                                    <p:cond delay="0"/>
                                  </p:stCondLst>
                                  <p:childTnLst>
                                    <p:anim calcmode="lin" valueType="num">
                                      <p:cBhvr>
                                        <p:cTn id="12" dur="5000"/>
                                        <p:tgtEl>
                                          <p:spTgt spid="6"/>
                                        </p:tgtEl>
                                        <p:attrNameLst>
                                          <p:attrName>ppt_x</p:attrName>
                                        </p:attrNameLst>
                                      </p:cBhvr>
                                      <p:tavLst>
                                        <p:tav tm="0">
                                          <p:val>
                                            <p:strVal val="ppt_x"/>
                                          </p:val>
                                        </p:tav>
                                        <p:tav tm="100000">
                                          <p:val>
                                            <p:strVal val="ppt_x+ppt_w/2"/>
                                          </p:val>
                                        </p:tav>
                                      </p:tavLst>
                                    </p:anim>
                                    <p:anim calcmode="lin" valueType="num">
                                      <p:cBhvr>
                                        <p:cTn id="13" dur="5000"/>
                                        <p:tgtEl>
                                          <p:spTgt spid="6"/>
                                        </p:tgtEl>
                                        <p:attrNameLst>
                                          <p:attrName>ppt_y</p:attrName>
                                        </p:attrNameLst>
                                      </p:cBhvr>
                                      <p:tavLst>
                                        <p:tav tm="0">
                                          <p:val>
                                            <p:strVal val="ppt_y"/>
                                          </p:val>
                                        </p:tav>
                                        <p:tav tm="100000">
                                          <p:val>
                                            <p:strVal val="ppt_y"/>
                                          </p:val>
                                        </p:tav>
                                      </p:tavLst>
                                    </p:anim>
                                    <p:anim calcmode="lin" valueType="num">
                                      <p:cBhvr>
                                        <p:cTn id="14" dur="5000"/>
                                        <p:tgtEl>
                                          <p:spTgt spid="6"/>
                                        </p:tgtEl>
                                        <p:attrNameLst>
                                          <p:attrName>ppt_w</p:attrName>
                                        </p:attrNameLst>
                                      </p:cBhvr>
                                      <p:tavLst>
                                        <p:tav tm="0">
                                          <p:val>
                                            <p:strVal val="ppt_w"/>
                                          </p:val>
                                        </p:tav>
                                        <p:tav tm="100000">
                                          <p:val>
                                            <p:fltVal val="0"/>
                                          </p:val>
                                        </p:tav>
                                      </p:tavLst>
                                    </p:anim>
                                    <p:anim calcmode="lin" valueType="num">
                                      <p:cBhvr>
                                        <p:cTn id="15" dur="5000"/>
                                        <p:tgtEl>
                                          <p:spTgt spid="6"/>
                                        </p:tgtEl>
                                        <p:attrNameLst>
                                          <p:attrName>ppt_h</p:attrName>
                                        </p:attrNameLst>
                                      </p:cBhvr>
                                      <p:tavLst>
                                        <p:tav tm="0">
                                          <p:val>
                                            <p:strVal val="ppt_h"/>
                                          </p:val>
                                        </p:tav>
                                        <p:tav tm="100000">
                                          <p:val>
                                            <p:strVal val="ppt_h"/>
                                          </p:val>
                                        </p:tav>
                                      </p:tavLst>
                                    </p:anim>
                                    <p:set>
                                      <p:cBhvr>
                                        <p:cTn id="16" dur="1" fill="hold">
                                          <p:stCondLst>
                                            <p:cond delay="4999"/>
                                          </p:stCondLst>
                                        </p:cTn>
                                        <p:tgtEl>
                                          <p:spTgt spid="6"/>
                                        </p:tgtEl>
                                        <p:attrNameLst>
                                          <p:attrName>style.visibility</p:attrName>
                                        </p:attrNameLst>
                                      </p:cBhvr>
                                      <p:to>
                                        <p:strVal val="hidden"/>
                                      </p:to>
                                    </p:set>
                                  </p:childTnLst>
                                </p:cTn>
                              </p:par>
                            </p:childTnLst>
                          </p:cTn>
                        </p:par>
                        <p:par>
                          <p:cTn id="17" fill="hold">
                            <p:stCondLst>
                              <p:cond delay="5000"/>
                            </p:stCondLst>
                            <p:childTnLst>
                              <p:par>
                                <p:cTn id="18" presetID="53" presetClass="exit" presetSubtype="0" fill="hold" nodeType="afterEffect">
                                  <p:stCondLst>
                                    <p:cond delay="0"/>
                                  </p:stCondLst>
                                  <p:childTnLst>
                                    <p:anim calcmode="lin" valueType="num">
                                      <p:cBhvr>
                                        <p:cTn id="19" dur="3000"/>
                                        <p:tgtEl>
                                          <p:spTgt spid="11"/>
                                        </p:tgtEl>
                                        <p:attrNameLst>
                                          <p:attrName>ppt_w</p:attrName>
                                        </p:attrNameLst>
                                      </p:cBhvr>
                                      <p:tavLst>
                                        <p:tav tm="0">
                                          <p:val>
                                            <p:strVal val="ppt_w"/>
                                          </p:val>
                                        </p:tav>
                                        <p:tav tm="100000">
                                          <p:val>
                                            <p:fltVal val="0"/>
                                          </p:val>
                                        </p:tav>
                                      </p:tavLst>
                                    </p:anim>
                                    <p:anim calcmode="lin" valueType="num">
                                      <p:cBhvr>
                                        <p:cTn id="20" dur="3000"/>
                                        <p:tgtEl>
                                          <p:spTgt spid="11"/>
                                        </p:tgtEl>
                                        <p:attrNameLst>
                                          <p:attrName>ppt_h</p:attrName>
                                        </p:attrNameLst>
                                      </p:cBhvr>
                                      <p:tavLst>
                                        <p:tav tm="0">
                                          <p:val>
                                            <p:strVal val="ppt_h"/>
                                          </p:val>
                                        </p:tav>
                                        <p:tav tm="100000">
                                          <p:val>
                                            <p:fltVal val="0"/>
                                          </p:val>
                                        </p:tav>
                                      </p:tavLst>
                                    </p:anim>
                                    <p:animEffect transition="out" filter="fade">
                                      <p:cBhvr>
                                        <p:cTn id="21" dur="3000"/>
                                        <p:tgtEl>
                                          <p:spTgt spid="11"/>
                                        </p:tgtEl>
                                      </p:cBhvr>
                                    </p:animEffect>
                                    <p:set>
                                      <p:cBhvr>
                                        <p:cTn id="22" dur="1" fill="hold">
                                          <p:stCondLst>
                                            <p:cond delay="2999"/>
                                          </p:stCondLst>
                                        </p:cTn>
                                        <p:tgtEl>
                                          <p:spTgt spid="11"/>
                                        </p:tgtEl>
                                        <p:attrNameLst>
                                          <p:attrName>style.visibility</p:attrName>
                                        </p:attrNameLst>
                                      </p:cBhvr>
                                      <p:to>
                                        <p:strVal val="hidden"/>
                                      </p:to>
                                    </p:set>
                                  </p:childTnLst>
                                </p:cTn>
                              </p:par>
                            </p:childTnLst>
                          </p:cTn>
                        </p:par>
                        <p:par>
                          <p:cTn id="23" fill="hold">
                            <p:stCondLst>
                              <p:cond delay="8000"/>
                            </p:stCondLst>
                            <p:childTnLst>
                              <p:par>
                                <p:cTn id="24" presetID="53" presetClass="entr" presetSubtype="0" fill="hold" nodeType="after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3000" fill="hold"/>
                                        <p:tgtEl>
                                          <p:spTgt spid="7"/>
                                        </p:tgtEl>
                                        <p:attrNameLst>
                                          <p:attrName>ppt_w</p:attrName>
                                        </p:attrNameLst>
                                      </p:cBhvr>
                                      <p:tavLst>
                                        <p:tav tm="0">
                                          <p:val>
                                            <p:fltVal val="0"/>
                                          </p:val>
                                        </p:tav>
                                        <p:tav tm="100000">
                                          <p:val>
                                            <p:strVal val="#ppt_w"/>
                                          </p:val>
                                        </p:tav>
                                      </p:tavLst>
                                    </p:anim>
                                    <p:anim calcmode="lin" valueType="num">
                                      <p:cBhvr>
                                        <p:cTn id="27" dur="3000" fill="hold"/>
                                        <p:tgtEl>
                                          <p:spTgt spid="7"/>
                                        </p:tgtEl>
                                        <p:attrNameLst>
                                          <p:attrName>ppt_h</p:attrName>
                                        </p:attrNameLst>
                                      </p:cBhvr>
                                      <p:tavLst>
                                        <p:tav tm="0">
                                          <p:val>
                                            <p:fltVal val="0"/>
                                          </p:val>
                                        </p:tav>
                                        <p:tav tm="100000">
                                          <p:val>
                                            <p:strVal val="#ppt_h"/>
                                          </p:val>
                                        </p:tav>
                                      </p:tavLst>
                                    </p:anim>
                                    <p:animEffect transition="in" filter="fade">
                                      <p:cBhvr>
                                        <p:cTn id="28" dur="3000"/>
                                        <p:tgtEl>
                                          <p:spTgt spid="7"/>
                                        </p:tgtEl>
                                      </p:cBhvr>
                                    </p:animEffect>
                                  </p:childTnLst>
                                </p:cTn>
                              </p:par>
                              <p:par>
                                <p:cTn id="29" presetID="53" presetClass="entr" presetSubtype="0"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p:cTn id="31" dur="3000" fill="hold"/>
                                        <p:tgtEl>
                                          <p:spTgt spid="13"/>
                                        </p:tgtEl>
                                        <p:attrNameLst>
                                          <p:attrName>ppt_w</p:attrName>
                                        </p:attrNameLst>
                                      </p:cBhvr>
                                      <p:tavLst>
                                        <p:tav tm="0">
                                          <p:val>
                                            <p:fltVal val="0"/>
                                          </p:val>
                                        </p:tav>
                                        <p:tav tm="100000">
                                          <p:val>
                                            <p:strVal val="#ppt_w"/>
                                          </p:val>
                                        </p:tav>
                                      </p:tavLst>
                                    </p:anim>
                                    <p:anim calcmode="lin" valueType="num">
                                      <p:cBhvr>
                                        <p:cTn id="32" dur="3000" fill="hold"/>
                                        <p:tgtEl>
                                          <p:spTgt spid="13"/>
                                        </p:tgtEl>
                                        <p:attrNameLst>
                                          <p:attrName>ppt_h</p:attrName>
                                        </p:attrNameLst>
                                      </p:cBhvr>
                                      <p:tavLst>
                                        <p:tav tm="0">
                                          <p:val>
                                            <p:fltVal val="0"/>
                                          </p:val>
                                        </p:tav>
                                        <p:tav tm="100000">
                                          <p:val>
                                            <p:strVal val="#ppt_h"/>
                                          </p:val>
                                        </p:tav>
                                      </p:tavLst>
                                    </p:anim>
                                    <p:animEffect transition="in" filter="fade">
                                      <p:cBhvr>
                                        <p:cTn id="33" dur="3000"/>
                                        <p:tgtEl>
                                          <p:spTgt spid="13"/>
                                        </p:tgtEl>
                                      </p:cBhvr>
                                    </p:animEffect>
                                  </p:childTnLst>
                                </p:cTn>
                              </p:par>
                              <p:par>
                                <p:cTn id="34" presetID="53" presetClass="entr" presetSubtype="0" fill="hold" nodeType="with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3000" fill="hold"/>
                                        <p:tgtEl>
                                          <p:spTgt spid="14"/>
                                        </p:tgtEl>
                                        <p:attrNameLst>
                                          <p:attrName>ppt_w</p:attrName>
                                        </p:attrNameLst>
                                      </p:cBhvr>
                                      <p:tavLst>
                                        <p:tav tm="0">
                                          <p:val>
                                            <p:fltVal val="0"/>
                                          </p:val>
                                        </p:tav>
                                        <p:tav tm="100000">
                                          <p:val>
                                            <p:strVal val="#ppt_w"/>
                                          </p:val>
                                        </p:tav>
                                      </p:tavLst>
                                    </p:anim>
                                    <p:anim calcmode="lin" valueType="num">
                                      <p:cBhvr>
                                        <p:cTn id="37" dur="3000" fill="hold"/>
                                        <p:tgtEl>
                                          <p:spTgt spid="14"/>
                                        </p:tgtEl>
                                        <p:attrNameLst>
                                          <p:attrName>ppt_h</p:attrName>
                                        </p:attrNameLst>
                                      </p:cBhvr>
                                      <p:tavLst>
                                        <p:tav tm="0">
                                          <p:val>
                                            <p:fltVal val="0"/>
                                          </p:val>
                                        </p:tav>
                                        <p:tav tm="100000">
                                          <p:val>
                                            <p:strVal val="#ppt_h"/>
                                          </p:val>
                                        </p:tav>
                                      </p:tavLst>
                                    </p:anim>
                                    <p:animEffect transition="in" filter="fade">
                                      <p:cBhvr>
                                        <p:cTn id="38" dur="3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281" name="3 Resim" descr="kum adam.jpg"/>
          <p:cNvPicPr>
            <a:picLocks noChangeAspect="1"/>
          </p:cNvPicPr>
          <p:nvPr/>
        </p:nvPicPr>
        <p:blipFill>
          <a:blip r:embed="rId3"/>
          <a:srcRect/>
          <a:stretch>
            <a:fillRect/>
          </a:stretch>
        </p:blipFill>
        <p:spPr bwMode="auto">
          <a:xfrm>
            <a:off x="0" y="0"/>
            <a:ext cx="9144000" cy="5143500"/>
          </a:xfrm>
          <a:prstGeom prst="rect">
            <a:avLst/>
          </a:prstGeom>
          <a:noFill/>
          <a:ln w="9525">
            <a:noFill/>
            <a:miter lim="800000"/>
            <a:headEnd/>
            <a:tailEnd/>
          </a:ln>
        </p:spPr>
      </p:pic>
      <p:sp>
        <p:nvSpPr>
          <p:cNvPr id="6" name="5 Dikdörtgen"/>
          <p:cNvSpPr/>
          <p:nvPr/>
        </p:nvSpPr>
        <p:spPr>
          <a:xfrm>
            <a:off x="142844" y="3786198"/>
            <a:ext cx="8929718" cy="1384995"/>
          </a:xfrm>
          <a:prstGeom prst="rect">
            <a:avLst/>
          </a:prstGeom>
        </p:spPr>
        <p:txBody>
          <a:bodyPr>
            <a:spAutoFit/>
          </a:bodyPr>
          <a:lstStyle/>
          <a:p>
            <a:pPr algn="ctr" fontAlgn="auto">
              <a:lnSpc>
                <a:spcPct val="150000"/>
              </a:lnSpc>
              <a:spcBef>
                <a:spcPts val="0"/>
              </a:spcBef>
              <a:spcAft>
                <a:spcPts val="0"/>
              </a:spcAft>
              <a:defRPr/>
            </a:pPr>
            <a:r>
              <a:rPr lang="en-US" sz="2800"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haparral Pro" pitchFamily="18" charset="0"/>
                <a:ea typeface="Times New Roman" pitchFamily="18" charset="0"/>
                <a:cs typeface="Arial" pitchFamily="34" charset="0"/>
              </a:rPr>
              <a:t>“He shall give them life who first gave them life, and He is All-Knowing</a:t>
            </a:r>
            <a:r>
              <a:rPr lang="tr-TR" sz="2800"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haparral Pro" pitchFamily="18" charset="0"/>
                <a:ea typeface="Times New Roman" pitchFamily="18" charset="0"/>
                <a:cs typeface="Arial" pitchFamily="34" charset="0"/>
              </a:rPr>
              <a:t> </a:t>
            </a:r>
            <a:r>
              <a:rPr lang="en-US" sz="2800"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haparral Pro" pitchFamily="18" charset="0"/>
                <a:ea typeface="Times New Roman" pitchFamily="18" charset="0"/>
                <a:cs typeface="Arial" pitchFamily="34" charset="0"/>
              </a:rPr>
              <a:t>concerning all creation.“</a:t>
            </a:r>
            <a:r>
              <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haparral Pro" pitchFamily="18" charset="0"/>
                <a:ea typeface="Times New Roman" pitchFamily="18" charset="0"/>
                <a:cs typeface="Arial" pitchFamily="34" charset="0"/>
              </a:rPr>
              <a:t> </a:t>
            </a:r>
            <a:r>
              <a:rPr lang="en-US" sz="2800"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haparral Pro" pitchFamily="18" charset="0"/>
                <a:ea typeface="Times New Roman" pitchFamily="18" charset="0"/>
                <a:cs typeface="Arial" pitchFamily="34" charset="0"/>
              </a:rPr>
              <a:t>(Qur’an: 36/79)</a:t>
            </a:r>
            <a:r>
              <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haparral Pro" pitchFamily="18" charset="0"/>
                <a:ea typeface="Times New Roman" pitchFamily="18" charset="0"/>
                <a:cs typeface="Arial" pitchFamily="34" charset="0"/>
              </a:rPr>
              <a:t> </a:t>
            </a:r>
            <a:endParaRPr lang="tr-TR"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haparral Pro" pitchFamily="18" charset="0"/>
              <a:cs typeface="+mn-cs"/>
            </a:endParaRPr>
          </a:p>
        </p:txBody>
      </p:sp>
      <p:sp>
        <p:nvSpPr>
          <p:cNvPr id="5" name="4 Dikdörtgen"/>
          <p:cNvSpPr/>
          <p:nvPr/>
        </p:nvSpPr>
        <p:spPr>
          <a:xfrm>
            <a:off x="214282" y="214296"/>
            <a:ext cx="5075428" cy="400110"/>
          </a:xfrm>
          <a:prstGeom prst="rect">
            <a:avLst/>
          </a:prstGeom>
        </p:spPr>
        <p:txBody>
          <a:bodyPr wrap="none">
            <a:spAutoFit/>
          </a:bodyPr>
          <a:lstStyle/>
          <a:p>
            <a:pPr algn="just">
              <a:defRPr/>
            </a:pPr>
            <a:r>
              <a:rPr lang="en-US" sz="2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haparral Pro" pitchFamily="18" charset="0"/>
                <a:ea typeface="Times New Roman" pitchFamily="18" charset="0"/>
                <a:cs typeface="Arial" pitchFamily="34" charset="0"/>
              </a:rPr>
              <a:t>The answer of the question is explicit;</a:t>
            </a:r>
            <a:r>
              <a:rPr lang="en-US" sz="2000"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haparral Pro" pitchFamily="18" charset="0"/>
                <a:ea typeface="Times New Roman" pitchFamily="18" charset="0"/>
                <a:cs typeface="Arial" pitchFamily="34" charset="0"/>
              </a:rPr>
              <a:t> Say</a:t>
            </a:r>
            <a:endParaRPr lang="en-U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haparral Pro" pitchFamily="18" charset="0"/>
              <a:cs typeface="Arial"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Resim" descr="insan spermi penetrasyon.jpg"/>
          <p:cNvPicPr>
            <a:picLocks noChangeAspect="1"/>
          </p:cNvPicPr>
          <p:nvPr/>
        </p:nvPicPr>
        <p:blipFill>
          <a:blip r:embed="rId3" cstate="print"/>
          <a:stretch>
            <a:fillRect/>
          </a:stretch>
        </p:blipFill>
        <p:spPr>
          <a:xfrm>
            <a:off x="285720" y="428610"/>
            <a:ext cx="3495675" cy="428625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99330" name="Rectangle 1"/>
          <p:cNvSpPr>
            <a:spLocks noChangeArrowheads="1"/>
          </p:cNvSpPr>
          <p:nvPr/>
        </p:nvSpPr>
        <p:spPr bwMode="auto">
          <a:xfrm>
            <a:off x="4286250" y="500063"/>
            <a:ext cx="4572000" cy="3416300"/>
          </a:xfrm>
          <a:prstGeom prst="rect">
            <a:avLst/>
          </a:prstGeom>
          <a:noFill/>
          <a:ln w="9525">
            <a:noFill/>
            <a:miter lim="800000"/>
            <a:headEnd/>
            <a:tailEnd/>
          </a:ln>
        </p:spPr>
        <p:txBody>
          <a:bodyPr anchor="ctr">
            <a:spAutoFit/>
          </a:bodyPr>
          <a:lstStyle/>
          <a:p>
            <a:pPr algn="just">
              <a:lnSpc>
                <a:spcPct val="150000"/>
              </a:lnSpc>
            </a:pPr>
            <a:r>
              <a:rPr lang="en-US" sz="2400" b="1">
                <a:latin typeface="Chaparral Pro"/>
                <a:cs typeface="Times New Roman" pitchFamily="18" charset="0"/>
              </a:rPr>
              <a:t>A Drop </a:t>
            </a:r>
            <a:r>
              <a:rPr lang="tr-TR" sz="2400" b="1">
                <a:latin typeface="Chaparral Pro"/>
                <a:cs typeface="Times New Roman" pitchFamily="18" charset="0"/>
              </a:rPr>
              <a:t>of </a:t>
            </a:r>
            <a:r>
              <a:rPr lang="en-US" sz="2400" b="1">
                <a:latin typeface="Chaparral Pro"/>
                <a:cs typeface="Times New Roman" pitchFamily="18" charset="0"/>
              </a:rPr>
              <a:t>Sperm:</a:t>
            </a:r>
            <a:r>
              <a:rPr lang="en-US" sz="2400">
                <a:latin typeface="Chaparral Pro"/>
                <a:cs typeface="Times New Roman" pitchFamily="18" charset="0"/>
              </a:rPr>
              <a:t> One example is furnished by the verse, </a:t>
            </a:r>
            <a:r>
              <a:rPr lang="en-US" sz="2400" i="1">
                <a:latin typeface="Chaparral Pro"/>
                <a:cs typeface="Times New Roman" pitchFamily="18" charset="0"/>
              </a:rPr>
              <a:t>“Has not man seen that We created him from</a:t>
            </a:r>
            <a:r>
              <a:rPr lang="tr-TR" sz="2400" i="1">
                <a:latin typeface="Chaparral Pro"/>
                <a:cs typeface="Times New Roman" pitchFamily="18" charset="0"/>
              </a:rPr>
              <a:t>  </a:t>
            </a:r>
            <a:r>
              <a:rPr lang="en-US" sz="2400" i="1">
                <a:latin typeface="Chaparral Pro"/>
                <a:cs typeface="Times New Roman" pitchFamily="18" charset="0"/>
              </a:rPr>
              <a:t> </a:t>
            </a:r>
            <a:r>
              <a:rPr lang="en-US" sz="2400" b="1" i="1">
                <a:latin typeface="Chaparral Pro"/>
                <a:cs typeface="Times New Roman" pitchFamily="18" charset="0"/>
              </a:rPr>
              <a:t>a drop of sperm</a:t>
            </a:r>
            <a:r>
              <a:rPr lang="en-US" sz="2400" i="1">
                <a:latin typeface="Chaparral Pro"/>
                <a:cs typeface="Times New Roman" pitchFamily="18" charset="0"/>
              </a:rPr>
              <a:t>? And then he becomes an open disputer.”</a:t>
            </a:r>
            <a:endParaRPr lang="tr-TR" sz="2400" i="1">
              <a:latin typeface="Chaparral Pro"/>
              <a:cs typeface="Times New Roman" pitchFamily="18" charset="0"/>
            </a:endParaRPr>
          </a:p>
          <a:p>
            <a:pPr algn="just">
              <a:lnSpc>
                <a:spcPct val="150000"/>
              </a:lnSpc>
            </a:pPr>
            <a:r>
              <a:rPr lang="en-US" sz="2400" i="1">
                <a:latin typeface="Chaparral Pro"/>
                <a:cs typeface="Times New Roman" pitchFamily="18" charset="0"/>
              </a:rPr>
              <a:t>(Qur’an: 16/4)</a:t>
            </a:r>
            <a:r>
              <a:rPr lang="en-US" sz="2400">
                <a:latin typeface="Chaparral Pro"/>
                <a:cs typeface="Times New Roman" pitchFamily="18" charset="0"/>
              </a:rPr>
              <a:t> </a:t>
            </a:r>
            <a:endParaRPr lang="en-US" sz="3600">
              <a:latin typeface="Chaparral Pro"/>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Resim" descr="yumurta-sperm.gif"/>
          <p:cNvPicPr>
            <a:picLocks noChangeAspect="1"/>
          </p:cNvPicPr>
          <p:nvPr/>
        </p:nvPicPr>
        <p:blipFill>
          <a:blip r:embed="rId3" cstate="print"/>
          <a:stretch>
            <a:fillRect/>
          </a:stretch>
        </p:blipFill>
        <p:spPr>
          <a:xfrm>
            <a:off x="7960145" y="2500312"/>
            <a:ext cx="1183859" cy="93820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5" name="4 Resim" descr="bebek-797195.JPG"/>
          <p:cNvPicPr>
            <a:picLocks noChangeAspect="1"/>
          </p:cNvPicPr>
          <p:nvPr/>
        </p:nvPicPr>
        <p:blipFill>
          <a:blip r:embed="rId4" cstate="print"/>
          <a:stretch>
            <a:fillRect/>
          </a:stretch>
        </p:blipFill>
        <p:spPr>
          <a:xfrm>
            <a:off x="1" y="0"/>
            <a:ext cx="3432457" cy="51435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6" name="5 Sol Ok"/>
          <p:cNvSpPr/>
          <p:nvPr/>
        </p:nvSpPr>
        <p:spPr>
          <a:xfrm>
            <a:off x="3500438" y="2500313"/>
            <a:ext cx="4286250" cy="1000125"/>
          </a:xfrm>
          <a:prstGeom prst="leftArrow">
            <a:avLst/>
          </a:prstGeom>
          <a:gradFill flip="none" rotWithShape="1">
            <a:gsLst>
              <a:gs pos="0">
                <a:schemeClr val="accent4">
                  <a:lumMod val="75000"/>
                  <a:shade val="30000"/>
                  <a:satMod val="115000"/>
                </a:schemeClr>
              </a:gs>
              <a:gs pos="50000">
                <a:schemeClr val="accent4">
                  <a:lumMod val="75000"/>
                  <a:shade val="67500"/>
                  <a:satMod val="115000"/>
                </a:schemeClr>
              </a:gs>
              <a:gs pos="100000">
                <a:schemeClr val="accent4">
                  <a:lumMod val="75000"/>
                  <a:shade val="100000"/>
                  <a:satMod val="115000"/>
                </a:schemeClr>
              </a:gs>
            </a:gsLst>
            <a:lin ang="16200000" scaled="1"/>
            <a:tileRect/>
          </a:gradFill>
          <a:ln>
            <a:noFill/>
          </a:ln>
          <a:effectLst>
            <a:outerShdw blurRad="50800" dist="50800" dir="5400000" algn="ctr" rotWithShape="0">
              <a:srgbClr val="FFFF00"/>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tr-TR"/>
          </a:p>
        </p:txBody>
      </p:sp>
      <p:sp>
        <p:nvSpPr>
          <p:cNvPr id="7" name="6 Dikdörtgen"/>
          <p:cNvSpPr/>
          <p:nvPr/>
        </p:nvSpPr>
        <p:spPr>
          <a:xfrm>
            <a:off x="3714750" y="-26988"/>
            <a:ext cx="5357813" cy="2170113"/>
          </a:xfrm>
          <a:prstGeom prst="rect">
            <a:avLst/>
          </a:prstGeom>
        </p:spPr>
        <p:txBody>
          <a:bodyPr>
            <a:spAutoFit/>
          </a:bodyPr>
          <a:lstStyle/>
          <a:p>
            <a:pPr algn="just" fontAlgn="auto">
              <a:lnSpc>
                <a:spcPct val="150000"/>
              </a:lnSpc>
              <a:spcBef>
                <a:spcPts val="0"/>
              </a:spcBef>
              <a:spcAft>
                <a:spcPts val="0"/>
              </a:spcAft>
              <a:defRPr/>
            </a:pPr>
            <a:r>
              <a:rPr lang="en-US" dirty="0">
                <a:effectLst>
                  <a:outerShdw blurRad="38100" dist="38100" dir="2700000" algn="tl">
                    <a:srgbClr val="000000">
                      <a:alpha val="43137"/>
                    </a:srgbClr>
                  </a:outerShdw>
                </a:effectLst>
                <a:latin typeface="Chaparral Pro" pitchFamily="18" charset="0"/>
                <a:cs typeface="+mn-cs"/>
              </a:rPr>
              <a:t>The Quran says;</a:t>
            </a:r>
            <a:r>
              <a:rPr lang="en-US" i="1" dirty="0">
                <a:effectLst>
                  <a:outerShdw blurRad="38100" dist="38100" dir="2700000" algn="tl">
                    <a:srgbClr val="000000">
                      <a:alpha val="43137"/>
                    </a:srgbClr>
                  </a:outerShdw>
                </a:effectLst>
                <a:latin typeface="Chaparral Pro" pitchFamily="18" charset="0"/>
                <a:cs typeface="+mn-cs"/>
              </a:rPr>
              <a:t> </a:t>
            </a:r>
            <a:endParaRPr lang="tr-TR" i="1" dirty="0">
              <a:effectLst>
                <a:outerShdw blurRad="38100" dist="38100" dir="2700000" algn="tl">
                  <a:srgbClr val="000000">
                    <a:alpha val="43137"/>
                  </a:srgbClr>
                </a:outerShdw>
              </a:effectLst>
              <a:latin typeface="Chaparral Pro" pitchFamily="18" charset="0"/>
              <a:cs typeface="+mn-cs"/>
            </a:endParaRPr>
          </a:p>
          <a:p>
            <a:pPr algn="just" fontAlgn="auto">
              <a:lnSpc>
                <a:spcPct val="150000"/>
              </a:lnSpc>
              <a:spcBef>
                <a:spcPts val="0"/>
              </a:spcBef>
              <a:spcAft>
                <a:spcPts val="0"/>
              </a:spcAft>
              <a:defRPr/>
            </a:pPr>
            <a:r>
              <a:rPr lang="en-US" i="1" dirty="0">
                <a:effectLst>
                  <a:outerShdw blurRad="38100" dist="38100" dir="2700000" algn="tl">
                    <a:srgbClr val="000000">
                      <a:alpha val="43137"/>
                    </a:srgbClr>
                  </a:outerShdw>
                </a:effectLst>
                <a:latin typeface="Chaparral Pro" pitchFamily="18" charset="0"/>
                <a:cs typeface="+mn-cs"/>
              </a:rPr>
              <a:t>“You see how you advanced from a drop of sperm to a flesh and to bone and finally to human form. How, then can you deny your second creation? It is just the same as the first, or even easier </a:t>
            </a:r>
            <a:r>
              <a:rPr lang="tr-TR" i="1" dirty="0">
                <a:effectLst>
                  <a:outerShdw blurRad="38100" dist="38100" dir="2700000" algn="tl">
                    <a:srgbClr val="000000">
                      <a:alpha val="43137"/>
                    </a:srgbClr>
                  </a:outerShdw>
                </a:effectLst>
                <a:latin typeface="Chaparral Pro" pitchFamily="18" charset="0"/>
                <a:cs typeface="+mn-cs"/>
              </a:rPr>
              <a:t>an </a:t>
            </a:r>
            <a:r>
              <a:rPr lang="en-US" i="1" dirty="0">
                <a:effectLst>
                  <a:outerShdw blurRad="38100" dist="38100" dir="2700000" algn="tl">
                    <a:srgbClr val="000000">
                      <a:alpha val="43137"/>
                    </a:srgbClr>
                  </a:outerShdw>
                </a:effectLst>
                <a:latin typeface="Chaparral Pro" pitchFamily="18" charset="0"/>
                <a:cs typeface="+mn-cs"/>
              </a:rPr>
              <a:t>accomplishment for God." </a:t>
            </a:r>
            <a:endParaRPr lang="tr-TR" i="1" dirty="0">
              <a:effectLst>
                <a:outerShdw blurRad="38100" dist="38100" dir="2700000" algn="tl">
                  <a:srgbClr val="000000">
                    <a:alpha val="43137"/>
                  </a:srgbClr>
                </a:outerShdw>
              </a:effectLst>
              <a:latin typeface="Chaparral Pro" pitchFamily="18" charset="0"/>
              <a:cs typeface="+mn-cs"/>
            </a:endParaRPr>
          </a:p>
        </p:txBody>
      </p:sp>
      <p:sp>
        <p:nvSpPr>
          <p:cNvPr id="25601" name="Rectangle 1"/>
          <p:cNvSpPr>
            <a:spLocks noChangeArrowheads="1"/>
          </p:cNvSpPr>
          <p:nvPr/>
        </p:nvSpPr>
        <p:spPr bwMode="auto">
          <a:xfrm>
            <a:off x="3714750" y="3736975"/>
            <a:ext cx="5214938" cy="923925"/>
          </a:xfrm>
          <a:prstGeom prst="rect">
            <a:avLst/>
          </a:prstGeom>
          <a:noFill/>
          <a:ln w="9525">
            <a:noFill/>
            <a:miter lim="800000"/>
            <a:headEnd/>
            <a:tailEnd/>
          </a:ln>
          <a:effectLst/>
        </p:spPr>
        <p:txBody>
          <a:bodyPr anchor="ctr">
            <a:spAutoFit/>
          </a:bodyPr>
          <a:lstStyle/>
          <a:p>
            <a:pPr algn="just">
              <a:lnSpc>
                <a:spcPct val="150000"/>
              </a:lnSpc>
              <a:defRPr/>
            </a:pPr>
            <a:r>
              <a:rPr lang="en-US" i="1" dirty="0">
                <a:effectLst>
                  <a:outerShdw blurRad="38100" dist="38100" dir="2700000" algn="tl">
                    <a:srgbClr val="000000">
                      <a:alpha val="43137"/>
                    </a:srgbClr>
                  </a:outerShdw>
                </a:effectLst>
                <a:latin typeface="Chaparral Pro" pitchFamily="18" charset="0"/>
                <a:ea typeface="Times New Roman" pitchFamily="18" charset="0"/>
                <a:cs typeface="Arial" pitchFamily="34" charset="0"/>
              </a:rPr>
              <a:t>“He originates creation then brings it back again, and it is easier for Him.” (Qur’an: 30/27)</a:t>
            </a:r>
            <a:endParaRPr lang="en-US" sz="2800" dirty="0">
              <a:effectLst>
                <a:outerShdw blurRad="38100" dist="38100" dir="2700000" algn="tl">
                  <a:srgbClr val="000000">
                    <a:alpha val="43137"/>
                  </a:srgbClr>
                </a:outerShdw>
              </a:effectLst>
              <a:latin typeface="Chaparral Pro" pitchFamily="18" charset="0"/>
              <a:cs typeface="Arial"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Resim" descr="hayat.jpg"/>
          <p:cNvPicPr>
            <a:picLocks noChangeAspect="1"/>
          </p:cNvPicPr>
          <p:nvPr/>
        </p:nvPicPr>
        <p:blipFill>
          <a:blip r:embed="rId3"/>
          <a:srcRect/>
          <a:stretch>
            <a:fillRect/>
          </a:stretch>
        </p:blipFill>
        <p:spPr bwMode="auto">
          <a:xfrm>
            <a:off x="300038" y="285750"/>
            <a:ext cx="3200400" cy="4572000"/>
          </a:xfrm>
          <a:prstGeom prst="rect">
            <a:avLst/>
          </a:prstGeom>
          <a:noFill/>
          <a:ln w="9525">
            <a:noFill/>
            <a:miter lim="800000"/>
            <a:headEnd/>
            <a:tailEnd/>
          </a:ln>
        </p:spPr>
      </p:pic>
      <p:graphicFrame>
        <p:nvGraphicFramePr>
          <p:cNvPr id="13" name="12 Diyagram"/>
          <p:cNvGraphicFramePr/>
          <p:nvPr/>
        </p:nvGraphicFramePr>
        <p:xfrm>
          <a:off x="4500562" y="571486"/>
          <a:ext cx="3071834" cy="385765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3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yagram"/>
          <p:cNvGraphicFramePr/>
          <p:nvPr/>
        </p:nvGraphicFramePr>
        <p:xfrm>
          <a:off x="142844" y="142858"/>
          <a:ext cx="8786874" cy="13573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5474" name="5 Resim" descr="TheFourSeasons1.jpg"/>
          <p:cNvPicPr>
            <a:picLocks noChangeAspect="1"/>
          </p:cNvPicPr>
          <p:nvPr/>
        </p:nvPicPr>
        <p:blipFill>
          <a:blip r:embed="rId7"/>
          <a:srcRect l="2077" t="5498" r="2077" b="12617"/>
          <a:stretch>
            <a:fillRect/>
          </a:stretch>
        </p:blipFill>
        <p:spPr bwMode="auto">
          <a:xfrm>
            <a:off x="214313" y="1643063"/>
            <a:ext cx="8715375" cy="32861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graphicEl>
                                              <a:dgm id="{EE7CCA74-FBF2-4AD1-9691-A9028F6416C8}"/>
                                            </p:graphicEl>
                                          </p:spTgt>
                                        </p:tgtEl>
                                        <p:attrNameLst>
                                          <p:attrName>style.visibility</p:attrName>
                                        </p:attrNameLst>
                                      </p:cBhvr>
                                      <p:to>
                                        <p:strVal val="visible"/>
                                      </p:to>
                                    </p:set>
                                    <p:animEffect transition="in" filter="fade">
                                      <p:cBhvr>
                                        <p:cTn id="7" dur="2000"/>
                                        <p:tgtEl>
                                          <p:spTgt spid="5">
                                            <p:graphicEl>
                                              <a:dgm id="{EE7CCA74-FBF2-4AD1-9691-A9028F6416C8}"/>
                                            </p:graphicEl>
                                          </p:spTgt>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5">
                                            <p:graphicEl>
                                              <a:dgm id="{673EAACA-18CA-4D83-BFB2-BB20D20598EA}"/>
                                            </p:graphicEl>
                                          </p:spTgt>
                                        </p:tgtEl>
                                        <p:attrNameLst>
                                          <p:attrName>style.visibility</p:attrName>
                                        </p:attrNameLst>
                                      </p:cBhvr>
                                      <p:to>
                                        <p:strVal val="visible"/>
                                      </p:to>
                                    </p:set>
                                    <p:animEffect transition="in" filter="fade">
                                      <p:cBhvr>
                                        <p:cTn id="11" dur="2000"/>
                                        <p:tgtEl>
                                          <p:spTgt spid="5">
                                            <p:graphicEl>
                                              <a:dgm id="{673EAACA-18CA-4D83-BFB2-BB20D20598EA}"/>
                                            </p:graphicEl>
                                          </p:spTgt>
                                        </p:tgtEl>
                                      </p:cBhvr>
                                    </p:animEffect>
                                  </p:childTnLst>
                                </p:cTn>
                              </p:par>
                            </p:childTnLst>
                          </p:cTn>
                        </p:par>
                        <p:par>
                          <p:cTn id="12" fill="hold">
                            <p:stCondLst>
                              <p:cond delay="4000"/>
                            </p:stCondLst>
                            <p:childTnLst>
                              <p:par>
                                <p:cTn id="13" presetID="10" presetClass="entr" presetSubtype="0" fill="hold" grpId="0" nodeType="afterEffect">
                                  <p:stCondLst>
                                    <p:cond delay="0"/>
                                  </p:stCondLst>
                                  <p:childTnLst>
                                    <p:set>
                                      <p:cBhvr>
                                        <p:cTn id="14" dur="1" fill="hold">
                                          <p:stCondLst>
                                            <p:cond delay="0"/>
                                          </p:stCondLst>
                                        </p:cTn>
                                        <p:tgtEl>
                                          <p:spTgt spid="5">
                                            <p:graphicEl>
                                              <a:dgm id="{1AF7EC34-DCB0-4FCA-B486-3D47CDC8D8AB}"/>
                                            </p:graphicEl>
                                          </p:spTgt>
                                        </p:tgtEl>
                                        <p:attrNameLst>
                                          <p:attrName>style.visibility</p:attrName>
                                        </p:attrNameLst>
                                      </p:cBhvr>
                                      <p:to>
                                        <p:strVal val="visible"/>
                                      </p:to>
                                    </p:set>
                                    <p:animEffect transition="in" filter="fade">
                                      <p:cBhvr>
                                        <p:cTn id="15" dur="2000"/>
                                        <p:tgtEl>
                                          <p:spTgt spid="5">
                                            <p:graphicEl>
                                              <a:dgm id="{1AF7EC34-DCB0-4FCA-B486-3D47CDC8D8AB}"/>
                                            </p:graphicEl>
                                          </p:spTgt>
                                        </p:tgtEl>
                                      </p:cBhvr>
                                    </p:animEffect>
                                  </p:childTnLst>
                                </p:cTn>
                              </p:par>
                            </p:childTnLst>
                          </p:cTn>
                        </p:par>
                        <p:par>
                          <p:cTn id="16" fill="hold">
                            <p:stCondLst>
                              <p:cond delay="6000"/>
                            </p:stCondLst>
                            <p:childTnLst>
                              <p:par>
                                <p:cTn id="17" presetID="10" presetClass="entr" presetSubtype="0" fill="hold" grpId="0" nodeType="afterEffect">
                                  <p:stCondLst>
                                    <p:cond delay="0"/>
                                  </p:stCondLst>
                                  <p:childTnLst>
                                    <p:set>
                                      <p:cBhvr>
                                        <p:cTn id="18" dur="1" fill="hold">
                                          <p:stCondLst>
                                            <p:cond delay="0"/>
                                          </p:stCondLst>
                                        </p:cTn>
                                        <p:tgtEl>
                                          <p:spTgt spid="5">
                                            <p:graphicEl>
                                              <a:dgm id="{615EEEAB-A53D-49A6-9522-781BA37C8ADC}"/>
                                            </p:graphicEl>
                                          </p:spTgt>
                                        </p:tgtEl>
                                        <p:attrNameLst>
                                          <p:attrName>style.visibility</p:attrName>
                                        </p:attrNameLst>
                                      </p:cBhvr>
                                      <p:to>
                                        <p:strVal val="visible"/>
                                      </p:to>
                                    </p:set>
                                    <p:animEffect transition="in" filter="fade">
                                      <p:cBhvr>
                                        <p:cTn id="19" dur="2000"/>
                                        <p:tgtEl>
                                          <p:spTgt spid="5">
                                            <p:graphicEl>
                                              <a:dgm id="{615EEEAB-A53D-49A6-9522-781BA37C8ADC}"/>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uiExpand="1">
        <p:bldSub>
          <a:bldDgm bld="one"/>
        </p:bldSub>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Resim" descr="Digital-Universe-(98).jpg"/>
          <p:cNvPicPr>
            <a:picLocks noChangeAspect="1"/>
          </p:cNvPicPr>
          <p:nvPr/>
        </p:nvPicPr>
        <p:blipFill>
          <a:blip r:embed="rId3"/>
          <a:stretch>
            <a:fillRect/>
          </a:stretch>
        </p:blipFill>
        <p:spPr>
          <a:xfrm>
            <a:off x="-71438" y="0"/>
            <a:ext cx="9144001" cy="5857875"/>
          </a:xfrm>
          <a:prstGeom prst="rect">
            <a:avLst/>
          </a:prstGeom>
          <a:ln>
            <a:noFill/>
          </a:ln>
          <a:effectLst>
            <a:outerShdw blurRad="292100" dist="139700" dir="2700000" algn="tl" rotWithShape="0">
              <a:srgbClr val="333333">
                <a:alpha val="65000"/>
              </a:srgbClr>
            </a:outerShdw>
          </a:effectLst>
        </p:spPr>
      </p:pic>
      <p:sp>
        <p:nvSpPr>
          <p:cNvPr id="13313" name="Rectangle 1"/>
          <p:cNvSpPr>
            <a:spLocks noChangeArrowheads="1"/>
          </p:cNvSpPr>
          <p:nvPr/>
        </p:nvSpPr>
        <p:spPr bwMode="auto">
          <a:xfrm>
            <a:off x="71406" y="71420"/>
            <a:ext cx="8929718" cy="1384995"/>
          </a:xfrm>
          <a:prstGeom prst="rect">
            <a:avLst/>
          </a:prstGeom>
          <a:noFill/>
          <a:ln w="9525">
            <a:noFill/>
            <a:miter lim="800000"/>
            <a:headEnd/>
            <a:tailEnd/>
          </a:ln>
          <a:effectLst/>
        </p:spPr>
        <p:txBody>
          <a:bodyPr anchor="ctr">
            <a:spAutoFit/>
          </a:bodyPr>
          <a:lstStyle/>
          <a:p>
            <a:pPr algn="just">
              <a:defRPr/>
            </a:pPr>
            <a:r>
              <a:rPr lang="en-US" sz="2400" dirty="0">
                <a:ln w="10160">
                  <a:solidFill>
                    <a:schemeClr val="accent1"/>
                  </a:solidFill>
                  <a:prstDash val="solid"/>
                </a:ln>
                <a:solidFill>
                  <a:srgbClr val="FFFFFF"/>
                </a:solidFill>
                <a:effectLst>
                  <a:outerShdw blurRad="38100" dist="32000" dir="5400000" algn="tl">
                    <a:srgbClr val="000000">
                      <a:alpha val="30000"/>
                    </a:srgbClr>
                  </a:outerShdw>
                </a:effectLst>
                <a:latin typeface="Chaparral Pro" pitchFamily="18" charset="0"/>
                <a:ea typeface="Times New Roman" pitchFamily="18" charset="0"/>
                <a:cs typeface="+mn-cs"/>
              </a:rPr>
              <a:t>Revolutions and Changes: </a:t>
            </a:r>
            <a:r>
              <a:rPr lang="en-US" sz="2000" dirty="0">
                <a:effectLst>
                  <a:outerShdw blurRad="38100" dist="38100" dir="2700000" algn="tl">
                    <a:srgbClr val="000000">
                      <a:alpha val="43137"/>
                    </a:srgbClr>
                  </a:outerShdw>
                </a:effectLst>
                <a:latin typeface="Chaparral Pro" pitchFamily="18" charset="0"/>
                <a:ea typeface="Times New Roman" pitchFamily="18" charset="0"/>
                <a:cs typeface="+mn-cs"/>
              </a:rPr>
              <a:t>The tremendous revolutions and changes in the world, the arranging and destruction, the gathering together and dispersal, the constant flux and change, they are all the signs and indications of an awesome day which will witness destruction and reconstruction on a vast scale.</a:t>
            </a:r>
            <a:endParaRPr lang="en-US" sz="3200" dirty="0">
              <a:effectLst>
                <a:outerShdw blurRad="38100" dist="38100" dir="2700000" algn="tl">
                  <a:srgbClr val="000000">
                    <a:alpha val="43137"/>
                  </a:srgbClr>
                </a:outerShdw>
              </a:effectLst>
              <a:latin typeface="Chaparral Pro" pitchFamily="18" charset="0"/>
              <a:cs typeface="+mn-cs"/>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9569" name="3 Resim" descr="dunya.jpg"/>
          <p:cNvPicPr>
            <a:picLocks noChangeAspect="1"/>
          </p:cNvPicPr>
          <p:nvPr/>
        </p:nvPicPr>
        <p:blipFill>
          <a:blip r:embed="rId3"/>
          <a:srcRect/>
          <a:stretch>
            <a:fillRect/>
          </a:stretch>
        </p:blipFill>
        <p:spPr bwMode="auto">
          <a:xfrm>
            <a:off x="0" y="0"/>
            <a:ext cx="9144000" cy="5143500"/>
          </a:xfrm>
          <a:prstGeom prst="rect">
            <a:avLst/>
          </a:prstGeom>
          <a:noFill/>
          <a:ln w="9525">
            <a:noFill/>
            <a:miter lim="800000"/>
            <a:headEnd/>
            <a:tailEnd/>
          </a:ln>
        </p:spPr>
      </p:pic>
      <p:sp>
        <p:nvSpPr>
          <p:cNvPr id="2" name="1 Başlık"/>
          <p:cNvSpPr>
            <a:spLocks noGrp="1"/>
          </p:cNvSpPr>
          <p:nvPr>
            <p:ph type="title"/>
          </p:nvPr>
        </p:nvSpPr>
        <p:spPr>
          <a:xfrm>
            <a:off x="357158" y="4286262"/>
            <a:ext cx="8229600" cy="857250"/>
          </a:xfrm>
        </p:spPr>
        <p:txBody>
          <a:bodyPr>
            <a:noAutofit/>
          </a:bodyPr>
          <a:lstStyle/>
          <a:p>
            <a:pPr eaLnBrk="1" fontAlgn="auto" hangingPunct="1">
              <a:spcAft>
                <a:spcPts val="0"/>
              </a:spcAft>
              <a:defRPr/>
            </a:pPr>
            <a:r>
              <a:rPr lang="en-US" sz="2400" dirty="0" smtClean="0"/>
              <a:t>At the same time they all show that God is </a:t>
            </a:r>
            <a:r>
              <a:rPr lang="tr-TR" sz="2400" dirty="0" err="1" smtClean="0"/>
              <a:t>able</a:t>
            </a:r>
            <a:r>
              <a:rPr lang="tr-TR" sz="2400" dirty="0" smtClean="0"/>
              <a:t> </a:t>
            </a:r>
            <a:r>
              <a:rPr lang="en-US" sz="2400" dirty="0" smtClean="0"/>
              <a:t>to realize the hereafter and the eternal life of happiness. </a:t>
            </a:r>
            <a:r>
              <a:rPr lang="tr-TR" sz="2400" dirty="0" smtClean="0"/>
              <a:t/>
            </a:r>
            <a:br>
              <a:rPr lang="tr-TR" sz="2400" dirty="0" smtClean="0"/>
            </a:br>
            <a:endParaRPr lang="tr-TR" sz="24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1617" name="12 Resim" descr="blue_abstract_composition-7093.jpg"/>
          <p:cNvPicPr>
            <a:picLocks noChangeAspect="1"/>
          </p:cNvPicPr>
          <p:nvPr/>
        </p:nvPicPr>
        <p:blipFill>
          <a:blip r:embed="rId3"/>
          <a:srcRect/>
          <a:stretch>
            <a:fillRect/>
          </a:stretch>
        </p:blipFill>
        <p:spPr bwMode="auto">
          <a:xfrm>
            <a:off x="0" y="0"/>
            <a:ext cx="9144000" cy="5149850"/>
          </a:xfrm>
          <a:prstGeom prst="rect">
            <a:avLst/>
          </a:prstGeom>
          <a:noFill/>
          <a:ln w="9525">
            <a:noFill/>
            <a:miter lim="800000"/>
            <a:headEnd/>
            <a:tailEnd/>
          </a:ln>
        </p:spPr>
      </p:pic>
      <p:graphicFrame>
        <p:nvGraphicFramePr>
          <p:cNvPr id="4" name="3 Diyagram"/>
          <p:cNvGraphicFramePr/>
          <p:nvPr/>
        </p:nvGraphicFramePr>
        <p:xfrm>
          <a:off x="857224" y="357172"/>
          <a:ext cx="4247332" cy="314327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pSp>
        <p:nvGrpSpPr>
          <p:cNvPr id="5" name="4 Grup"/>
          <p:cNvGrpSpPr>
            <a:grpSpLocks/>
          </p:cNvGrpSpPr>
          <p:nvPr/>
        </p:nvGrpSpPr>
        <p:grpSpPr bwMode="auto">
          <a:xfrm>
            <a:off x="4214813" y="142875"/>
            <a:ext cx="4429125" cy="3500438"/>
            <a:chOff x="5076056" y="627534"/>
            <a:chExt cx="3888432" cy="3168352"/>
          </a:xfrm>
        </p:grpSpPr>
        <p:graphicFrame>
          <p:nvGraphicFramePr>
            <p:cNvPr id="6" name="5 Diyagram"/>
            <p:cNvGraphicFramePr/>
            <p:nvPr/>
          </p:nvGraphicFramePr>
          <p:xfrm>
            <a:off x="5076056" y="627534"/>
            <a:ext cx="3888432" cy="316835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cxnSp>
          <p:nvCxnSpPr>
            <p:cNvPr id="7" name="6 Dirsek Bağlayıcısı"/>
            <p:cNvCxnSpPr/>
            <p:nvPr/>
          </p:nvCxnSpPr>
          <p:spPr>
            <a:xfrm>
              <a:off x="7236296" y="1315807"/>
              <a:ext cx="1006254" cy="109204"/>
            </a:xfrm>
            <a:prstGeom prst="bentConnector3">
              <a:avLst>
                <a:gd name="adj1" fmla="val 101580"/>
              </a:avLst>
            </a:prstGeom>
          </p:spPr>
          <p:style>
            <a:lnRef idx="3">
              <a:schemeClr val="accent4"/>
            </a:lnRef>
            <a:fillRef idx="0">
              <a:schemeClr val="accent4"/>
            </a:fillRef>
            <a:effectRef idx="2">
              <a:schemeClr val="accent4"/>
            </a:effectRef>
            <a:fontRef idx="minor">
              <a:schemeClr val="tx1"/>
            </a:fontRef>
          </p:style>
        </p:cxnSp>
        <p:cxnSp>
          <p:nvCxnSpPr>
            <p:cNvPr id="8" name="7 Dirsek Bağlayıcısı"/>
            <p:cNvCxnSpPr/>
            <p:nvPr/>
          </p:nvCxnSpPr>
          <p:spPr>
            <a:xfrm>
              <a:off x="7020272" y="2212429"/>
              <a:ext cx="504521" cy="1436"/>
            </a:xfrm>
            <a:prstGeom prst="bentConnector3">
              <a:avLst>
                <a:gd name="adj1" fmla="val 50000"/>
              </a:avLst>
            </a:prstGeom>
          </p:spPr>
          <p:style>
            <a:lnRef idx="3">
              <a:schemeClr val="accent4"/>
            </a:lnRef>
            <a:fillRef idx="0">
              <a:schemeClr val="accent4"/>
            </a:fillRef>
            <a:effectRef idx="2">
              <a:schemeClr val="accent4"/>
            </a:effectRef>
            <a:fontRef idx="minor">
              <a:schemeClr val="tx1"/>
            </a:fontRef>
          </p:style>
        </p:cxnSp>
        <p:cxnSp>
          <p:nvCxnSpPr>
            <p:cNvPr id="9" name="8 Dirsek Bağlayıcısı"/>
            <p:cNvCxnSpPr/>
            <p:nvPr/>
          </p:nvCxnSpPr>
          <p:spPr>
            <a:xfrm rot="10800000" flipV="1">
              <a:off x="7308769" y="2959614"/>
              <a:ext cx="953293" cy="250020"/>
            </a:xfrm>
            <a:prstGeom prst="bentConnector3">
              <a:avLst>
                <a:gd name="adj1" fmla="val 1039"/>
              </a:avLst>
            </a:prstGeom>
          </p:spPr>
          <p:style>
            <a:lnRef idx="3">
              <a:schemeClr val="accent4"/>
            </a:lnRef>
            <a:fillRef idx="0">
              <a:schemeClr val="accent4"/>
            </a:fillRef>
            <a:effectRef idx="2">
              <a:schemeClr val="accent4"/>
            </a:effectRef>
            <a:fontRef idx="minor">
              <a:schemeClr val="tx1"/>
            </a:fontRef>
          </p:style>
        </p:cxnSp>
      </p:grpSp>
      <p:sp>
        <p:nvSpPr>
          <p:cNvPr id="11" name="Rectangle 1"/>
          <p:cNvSpPr>
            <a:spLocks noChangeArrowheads="1"/>
          </p:cNvSpPr>
          <p:nvPr/>
        </p:nvSpPr>
        <p:spPr bwMode="auto">
          <a:xfrm>
            <a:off x="251520" y="3728875"/>
            <a:ext cx="8748464" cy="1200329"/>
          </a:xfrm>
          <a:prstGeom prst="rect">
            <a:avLst/>
          </a:prstGeom>
          <a:noFill/>
          <a:ln w="9525">
            <a:noFill/>
            <a:miter lim="800000"/>
            <a:headEnd/>
            <a:tailEnd/>
          </a:ln>
          <a:effectLst/>
        </p:spPr>
        <p:txBody>
          <a:bodyPr anchor="ctr">
            <a:spAutoFit/>
            <a:scene3d>
              <a:camera prst="perspectiveAbove"/>
              <a:lightRig rig="threePt" dir="t"/>
            </a:scene3d>
          </a:bodyPr>
          <a:lstStyle/>
          <a:p>
            <a:pPr algn="just">
              <a:defRPr/>
            </a:pPr>
            <a:r>
              <a:rPr lang="en-US" sz="2400" b="1" dirty="0" bmk="OLE_LINK28">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39700">
                    <a:schemeClr val="accent6">
                      <a:satMod val="175000"/>
                      <a:alpha val="40000"/>
                    </a:schemeClr>
                  </a:glow>
                  <a:innerShdw blurRad="69850" dist="43180" dir="5400000">
                    <a:srgbClr val="000000">
                      <a:alpha val="65000"/>
                    </a:srgbClr>
                  </a:innerShdw>
                </a:effectLst>
                <a:latin typeface="Chaparral Pro" pitchFamily="18" charset="0"/>
                <a:ea typeface="Times New Roman" pitchFamily="18" charset="0"/>
                <a:cs typeface="Arial" pitchFamily="34" charset="0"/>
              </a:rPr>
              <a:t>Benefits and Order: </a:t>
            </a:r>
            <a:r>
              <a:rPr lang="en-US" sz="2400" dirty="0" bmk="OLE_LINK28">
                <a:ln w="18415" cmpd="sng">
                  <a:solidFill>
                    <a:srgbClr val="FFFFFF"/>
                  </a:solidFill>
                  <a:prstDash val="solid"/>
                </a:ln>
                <a:solidFill>
                  <a:srgbClr val="FFFFFF"/>
                </a:solidFill>
                <a:effectLst>
                  <a:glow rad="139700">
                    <a:schemeClr val="accent6">
                      <a:satMod val="175000"/>
                      <a:alpha val="40000"/>
                    </a:schemeClr>
                  </a:glow>
                  <a:outerShdw blurRad="63500" dir="3600000" algn="tl" rotWithShape="0">
                    <a:srgbClr val="000000">
                      <a:alpha val="70000"/>
                    </a:srgbClr>
                  </a:outerShdw>
                </a:effectLst>
                <a:latin typeface="Chaparral Pro" pitchFamily="18" charset="0"/>
                <a:ea typeface="Times New Roman" pitchFamily="18" charset="0"/>
                <a:cs typeface="Arial" pitchFamily="34" charset="0"/>
              </a:rPr>
              <a:t>We see that each creature which comes into existence does so following not one, but many aims, benefits, and instances of wisdom. </a:t>
            </a:r>
            <a:endParaRPr lang="en-US" sz="3600" dirty="0">
              <a:effectLst>
                <a:glow rad="139700">
                  <a:schemeClr val="accent6">
                    <a:satMod val="175000"/>
                    <a:alpha val="40000"/>
                  </a:schemeClr>
                </a:glow>
                <a:outerShdw blurRad="63500" dir="3600000" algn="tl" rotWithShape="0">
                  <a:srgbClr val="000000">
                    <a:alpha val="70000"/>
                  </a:srgbClr>
                </a:outerShdw>
              </a:effectLst>
              <a:latin typeface="Chaparral Pro" pitchFamily="18"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slide(fromBottom)">
                                      <p:cBhvr>
                                        <p:cTn id="7" dur="3000"/>
                                        <p:tgtEl>
                                          <p:spTgt spid="11"/>
                                        </p:tgtEl>
                                      </p:cBhvr>
                                    </p:animEffect>
                                  </p:childTnLst>
                                </p:cTn>
                              </p:par>
                            </p:childTnLst>
                          </p:cTn>
                        </p:par>
                        <p:par>
                          <p:cTn id="8" fill="hold">
                            <p:stCondLst>
                              <p:cond delay="3000"/>
                            </p:stCondLst>
                            <p:childTnLst>
                              <p:par>
                                <p:cTn id="9" presetID="22" presetClass="entr" presetSubtype="8" fill="hold" grpId="0" nodeType="afterEffect">
                                  <p:stCondLst>
                                    <p:cond delay="300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3000"/>
                                        <p:tgtEl>
                                          <p:spTgt spid="4"/>
                                        </p:tgtEl>
                                      </p:cBhvr>
                                    </p:animEffect>
                                  </p:childTnLst>
                                </p:cTn>
                              </p:par>
                            </p:childTnLst>
                          </p:cTn>
                        </p:par>
                        <p:par>
                          <p:cTn id="12" fill="hold">
                            <p:stCondLst>
                              <p:cond delay="9000"/>
                            </p:stCondLst>
                            <p:childTnLst>
                              <p:par>
                                <p:cTn id="13" presetID="22" presetClass="entr" presetSubtype="2"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right)">
                                      <p:cBhvr>
                                        <p:cTn id="15" dur="3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3665" name="3 Resim" descr="slide0049_image396.jpg"/>
          <p:cNvPicPr>
            <a:picLocks noChangeAspect="1"/>
          </p:cNvPicPr>
          <p:nvPr/>
        </p:nvPicPr>
        <p:blipFill>
          <a:blip r:embed="rId3"/>
          <a:srcRect/>
          <a:stretch>
            <a:fillRect/>
          </a:stretch>
        </p:blipFill>
        <p:spPr bwMode="auto">
          <a:xfrm>
            <a:off x="0" y="0"/>
            <a:ext cx="9144000" cy="5308600"/>
          </a:xfrm>
          <a:prstGeom prst="rect">
            <a:avLst/>
          </a:prstGeom>
          <a:noFill/>
          <a:ln w="9525">
            <a:noFill/>
            <a:miter lim="800000"/>
            <a:headEnd/>
            <a:tailEnd/>
          </a:ln>
        </p:spPr>
      </p:pic>
      <p:sp>
        <p:nvSpPr>
          <p:cNvPr id="41985" name="Rectangle 1"/>
          <p:cNvSpPr>
            <a:spLocks noChangeArrowheads="1"/>
          </p:cNvSpPr>
          <p:nvPr/>
        </p:nvSpPr>
        <p:spPr bwMode="auto">
          <a:xfrm>
            <a:off x="71438" y="3704663"/>
            <a:ext cx="9001156" cy="1438855"/>
          </a:xfrm>
          <a:prstGeom prst="rect">
            <a:avLst/>
          </a:prstGeom>
          <a:noFill/>
          <a:ln>
            <a:noFill/>
            <a:headEnd/>
            <a:tailEnd/>
          </a:ln>
        </p:spPr>
        <p:style>
          <a:lnRef idx="2">
            <a:schemeClr val="dk1">
              <a:shade val="50000"/>
            </a:schemeClr>
          </a:lnRef>
          <a:fillRef idx="1">
            <a:schemeClr val="dk1"/>
          </a:fillRef>
          <a:effectRef idx="0">
            <a:schemeClr val="dk1"/>
          </a:effectRef>
          <a:fontRef idx="minor">
            <a:schemeClr val="lt1"/>
          </a:fontRef>
        </p:style>
        <p:txBody>
          <a:bodyPr anchor="ctr">
            <a:prstTxWarp prst="textPlain">
              <a:avLst/>
            </a:prstTxWarp>
            <a:spAutoFit/>
          </a:bodyPr>
          <a:lstStyle/>
          <a:p>
            <a:pPr algn="ctr">
              <a:lnSpc>
                <a:spcPct val="150000"/>
              </a:lnSpc>
              <a:defRPr/>
            </a:pPr>
            <a:r>
              <a:rPr lang="en-US" sz="2000" dirty="0">
                <a:solidFill>
                  <a:schemeClr val="bg1"/>
                </a:solidFill>
                <a:effectLst>
                  <a:glow rad="101600">
                    <a:schemeClr val="accent2">
                      <a:lumMod val="75000"/>
                      <a:alpha val="60000"/>
                    </a:schemeClr>
                  </a:glow>
                  <a:outerShdw blurRad="38100" dist="38100" dir="2700000" algn="tl">
                    <a:srgbClr val="000000">
                      <a:alpha val="43137"/>
                    </a:srgbClr>
                  </a:outerShdw>
                </a:effectLst>
                <a:latin typeface="Chaparral Pro" pitchFamily="18" charset="0"/>
                <a:ea typeface="Times New Roman" pitchFamily="18" charset="0"/>
                <a:cs typeface="Arial" pitchFamily="34" charset="0"/>
              </a:rPr>
              <a:t>At the same time in the universe each creature proceeds within an order and there are laws which sustain that order. Functioning within a specified order from minute particles to the sun</a:t>
            </a:r>
            <a:r>
              <a:rPr lang="tr-TR" sz="2000" dirty="0">
                <a:solidFill>
                  <a:schemeClr val="bg1"/>
                </a:solidFill>
                <a:effectLst>
                  <a:glow rad="101600">
                    <a:schemeClr val="accent2">
                      <a:lumMod val="75000"/>
                      <a:alpha val="60000"/>
                    </a:schemeClr>
                  </a:glow>
                  <a:outerShdw blurRad="38100" dist="38100" dir="2700000" algn="tl">
                    <a:srgbClr val="000000">
                      <a:alpha val="43137"/>
                    </a:srgbClr>
                  </a:outerShdw>
                </a:effectLst>
                <a:latin typeface="Chaparral Pro" pitchFamily="18" charset="0"/>
                <a:ea typeface="Times New Roman" pitchFamily="18" charset="0"/>
                <a:cs typeface="Arial" pitchFamily="34" charset="0"/>
              </a:rPr>
              <a:t>,</a:t>
            </a:r>
            <a:r>
              <a:rPr lang="en-US" sz="2000" dirty="0">
                <a:solidFill>
                  <a:schemeClr val="bg1"/>
                </a:solidFill>
                <a:effectLst>
                  <a:glow rad="101600">
                    <a:schemeClr val="accent2">
                      <a:lumMod val="75000"/>
                      <a:alpha val="60000"/>
                    </a:schemeClr>
                  </a:glow>
                  <a:outerShdw blurRad="38100" dist="38100" dir="2700000" algn="tl">
                    <a:srgbClr val="000000">
                      <a:alpha val="43137"/>
                    </a:srgbClr>
                  </a:outerShdw>
                </a:effectLst>
                <a:latin typeface="Chaparral Pro" pitchFamily="18" charset="0"/>
                <a:ea typeface="Times New Roman" pitchFamily="18" charset="0"/>
                <a:cs typeface="Arial" pitchFamily="34" charset="0"/>
              </a:rPr>
              <a:t> the universe corroborates the necessity of eternal life. </a:t>
            </a:r>
            <a:endParaRPr lang="en-US" sz="2000" dirty="0">
              <a:solidFill>
                <a:schemeClr val="bg1"/>
              </a:solidFill>
              <a:effectLst>
                <a:glow rad="101600">
                  <a:schemeClr val="accent2">
                    <a:lumMod val="75000"/>
                    <a:alpha val="60000"/>
                  </a:schemeClr>
                </a:glow>
                <a:outerShdw blurRad="38100" dist="38100" dir="2700000" algn="tl">
                  <a:srgbClr val="000000">
                    <a:alpha val="43137"/>
                  </a:srgbClr>
                </a:outerShdw>
              </a:effectLst>
              <a:latin typeface="Chaparral Pro" pitchFamily="18"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4" fill="hold" nodeType="afterEffect">
                                  <p:stCondLst>
                                    <p:cond delay="0"/>
                                  </p:stCondLst>
                                  <p:childTnLst>
                                    <p:set>
                                      <p:cBhvr>
                                        <p:cTn id="6" dur="1" fill="hold">
                                          <p:stCondLst>
                                            <p:cond delay="0"/>
                                          </p:stCondLst>
                                        </p:cTn>
                                        <p:tgtEl>
                                          <p:spTgt spid="41985"/>
                                        </p:tgtEl>
                                        <p:attrNameLst>
                                          <p:attrName>style.visibility</p:attrName>
                                        </p:attrNameLst>
                                      </p:cBhvr>
                                      <p:to>
                                        <p:strVal val="visible"/>
                                      </p:to>
                                    </p:set>
                                    <p:anim calcmode="lin" valueType="num">
                                      <p:cBhvr additive="base">
                                        <p:cTn id="7" dur="5000" fill="hold"/>
                                        <p:tgtEl>
                                          <p:spTgt spid="41985"/>
                                        </p:tgtEl>
                                        <p:attrNameLst>
                                          <p:attrName>ppt_x</p:attrName>
                                        </p:attrNameLst>
                                      </p:cBhvr>
                                      <p:tavLst>
                                        <p:tav tm="0">
                                          <p:val>
                                            <p:strVal val="#ppt_x"/>
                                          </p:val>
                                        </p:tav>
                                        <p:tav tm="100000">
                                          <p:val>
                                            <p:strVal val="#ppt_x"/>
                                          </p:val>
                                        </p:tav>
                                      </p:tavLst>
                                    </p:anim>
                                    <p:anim calcmode="lin" valueType="num">
                                      <p:cBhvr additive="base">
                                        <p:cTn id="8" dur="5000" fill="hold"/>
                                        <p:tgtEl>
                                          <p:spTgt spid="4198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5713" name="4 Resim" descr="cevreyazi4.jpg"/>
          <p:cNvPicPr>
            <a:picLocks noChangeAspect="1"/>
          </p:cNvPicPr>
          <p:nvPr/>
        </p:nvPicPr>
        <p:blipFill>
          <a:blip r:embed="rId3"/>
          <a:srcRect/>
          <a:stretch>
            <a:fillRect/>
          </a:stretch>
        </p:blipFill>
        <p:spPr bwMode="auto">
          <a:xfrm>
            <a:off x="0" y="0"/>
            <a:ext cx="9144000" cy="5143500"/>
          </a:xfrm>
          <a:prstGeom prst="rect">
            <a:avLst/>
          </a:prstGeom>
          <a:noFill/>
          <a:ln w="9525">
            <a:noFill/>
            <a:miter lim="800000"/>
            <a:headEnd/>
            <a:tailEnd/>
          </a:ln>
        </p:spPr>
      </p:pic>
      <p:sp>
        <p:nvSpPr>
          <p:cNvPr id="55297" name="Rectangle 1"/>
          <p:cNvSpPr>
            <a:spLocks noChangeArrowheads="1"/>
          </p:cNvSpPr>
          <p:nvPr/>
        </p:nvSpPr>
        <p:spPr bwMode="auto">
          <a:xfrm rot="572288">
            <a:off x="-8506777" y="647576"/>
            <a:ext cx="10774192" cy="830997"/>
          </a:xfrm>
          <a:prstGeom prst="rect">
            <a:avLst/>
          </a:prstGeom>
          <a:noFill/>
          <a:ln w="9525">
            <a:noFill/>
            <a:miter lim="800000"/>
            <a:headEnd/>
            <a:tailEnd/>
          </a:ln>
          <a:effectLst/>
        </p:spPr>
        <p:txBody>
          <a:bodyPr anchor="ctr">
            <a:spAutoFit/>
            <a:scene3d>
              <a:camera prst="perspectiveContrastingRightFacing"/>
              <a:lightRig rig="threePt" dir="t"/>
            </a:scene3d>
          </a:bodyPr>
          <a:lstStyle/>
          <a:p>
            <a:pPr algn="just">
              <a:defRPr/>
            </a:pPr>
            <a:r>
              <a:rPr lang="en-US" sz="2400" b="1" spc="50" dirty="0">
                <a:ln w="12700" cmpd="sng">
                  <a:solidFill>
                    <a:schemeClr val="accent6">
                      <a:satMod val="120000"/>
                      <a:shade val="80000"/>
                    </a:schemeClr>
                  </a:solidFill>
                  <a:prstDash val="solid"/>
                </a:ln>
                <a:solidFill>
                  <a:schemeClr val="accent6">
                    <a:tint val="1000"/>
                  </a:schemeClr>
                </a:solidFill>
                <a:effectLst>
                  <a:glow rad="139700">
                    <a:schemeClr val="accent6">
                      <a:satMod val="175000"/>
                      <a:alpha val="40000"/>
                    </a:schemeClr>
                  </a:glow>
                </a:effectLst>
                <a:latin typeface="Chaparral Pro" pitchFamily="18" charset="0"/>
                <a:ea typeface="Times New Roman" pitchFamily="18" charset="0"/>
                <a:cs typeface="Arial" pitchFamily="34" charset="0"/>
              </a:rPr>
              <a:t>If the universe was not to result in everlasting happiness, its aims, benefits and perfect order would be deceptive, meaningless, and futile. </a:t>
            </a:r>
            <a:endParaRPr lang="en-US" sz="2400" b="1" spc="50" dirty="0">
              <a:ln w="12700" cmpd="sng">
                <a:solidFill>
                  <a:schemeClr val="accent6">
                    <a:satMod val="120000"/>
                    <a:shade val="80000"/>
                  </a:schemeClr>
                </a:solidFill>
                <a:prstDash val="solid"/>
              </a:ln>
              <a:solidFill>
                <a:schemeClr val="accent6">
                  <a:tint val="1000"/>
                </a:schemeClr>
              </a:solidFill>
              <a:effectLst>
                <a:glow rad="139700">
                  <a:schemeClr val="accent6">
                    <a:satMod val="175000"/>
                    <a:alpha val="40000"/>
                  </a:schemeClr>
                </a:glow>
              </a:effectLst>
              <a:latin typeface="Chaparral Pro" pitchFamily="18" charset="0"/>
              <a:cs typeface="Arial" pitchFamily="34" charset="0"/>
            </a:endParaRPr>
          </a:p>
        </p:txBody>
      </p:sp>
      <p:pic>
        <p:nvPicPr>
          <p:cNvPr id="4" name="3 Resim" descr="gunes-sistemi.jpg"/>
          <p:cNvPicPr>
            <a:picLocks noChangeAspect="1"/>
          </p:cNvPicPr>
          <p:nvPr/>
        </p:nvPicPr>
        <p:blipFill>
          <a:blip r:embed="rId4" cstate="print"/>
          <a:stretch>
            <a:fillRect/>
          </a:stretch>
        </p:blipFill>
        <p:spPr>
          <a:xfrm rot="21359885">
            <a:off x="6420162" y="2924222"/>
            <a:ext cx="2792662" cy="1934095"/>
          </a:xfrm>
          <a:prstGeom prst="rect">
            <a:avLst/>
          </a:prstGeom>
          <a:scene3d>
            <a:camera prst="perspectiveHeroicExtremeLeftFacing"/>
            <a:lightRig rig="threePt" dir="t"/>
          </a:scene3d>
        </p:spPr>
      </p:pic>
      <p:pic>
        <p:nvPicPr>
          <p:cNvPr id="115716" name="5 Resim" descr="social-networking.jpg"/>
          <p:cNvPicPr>
            <a:picLocks noChangeAspect="1"/>
          </p:cNvPicPr>
          <p:nvPr/>
        </p:nvPicPr>
        <p:blipFill>
          <a:blip r:embed="rId5">
            <a:clrChange>
              <a:clrFrom>
                <a:srgbClr val="EEEEF1"/>
              </a:clrFrom>
              <a:clrTo>
                <a:srgbClr val="EEEEF1">
                  <a:alpha val="0"/>
                </a:srgbClr>
              </a:clrTo>
            </a:clrChange>
          </a:blip>
          <a:srcRect/>
          <a:stretch>
            <a:fillRect/>
          </a:stretch>
        </p:blipFill>
        <p:spPr bwMode="auto">
          <a:xfrm>
            <a:off x="3286125" y="2857500"/>
            <a:ext cx="3000375" cy="1643063"/>
          </a:xfrm>
          <a:prstGeom prst="rect">
            <a:avLst/>
          </a:prstGeom>
          <a:noFill/>
          <a:ln w="9525">
            <a:noFill/>
            <a:miter lim="800000"/>
            <a:headEnd/>
            <a:tailEnd/>
          </a:ln>
        </p:spPr>
      </p:pic>
      <p:pic>
        <p:nvPicPr>
          <p:cNvPr id="7" name="6 Resim" descr="images.jpg"/>
          <p:cNvPicPr>
            <a:picLocks noChangeAspect="1"/>
          </p:cNvPicPr>
          <p:nvPr/>
        </p:nvPicPr>
        <p:blipFill>
          <a:blip r:embed="rId6" cstate="print"/>
          <a:stretch>
            <a:fillRect/>
          </a:stretch>
        </p:blipFill>
        <p:spPr>
          <a:xfrm rot="276686">
            <a:off x="-316533" y="3014586"/>
            <a:ext cx="3815384" cy="1857370"/>
          </a:xfrm>
          <a:prstGeom prst="rect">
            <a:avLst/>
          </a:prstGeom>
          <a:scene3d>
            <a:camera prst="perspectiveContrastingRightFacing"/>
            <a:lightRig rig="threePt" dir="t"/>
          </a:scene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02223 -0.16847 L 0.97362 -0.00093 " pathEditMode="relative" rAng="0" ptsTypes="AA">
                                      <p:cBhvr>
                                        <p:cTn id="6" dur="2000" fill="hold"/>
                                        <p:tgtEl>
                                          <p:spTgt spid="55297"/>
                                        </p:tgtEl>
                                        <p:attrNameLst>
                                          <p:attrName>ppt_x</p:attrName>
                                          <p:attrName>ppt_y</p:attrName>
                                        </p:attrNameLst>
                                      </p:cBhvr>
                                      <p:rCtr x="476" y="8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49" name="3 Resim" descr="37406_433649553622_171633248622_5850540_2996506_n.jpg"/>
          <p:cNvPicPr>
            <a:picLocks noChangeAspect="1"/>
          </p:cNvPicPr>
          <p:nvPr/>
        </p:nvPicPr>
        <p:blipFill>
          <a:blip r:embed="rId3"/>
          <a:srcRect/>
          <a:stretch>
            <a:fillRect/>
          </a:stretch>
        </p:blipFill>
        <p:spPr bwMode="auto">
          <a:xfrm>
            <a:off x="0" y="-92075"/>
            <a:ext cx="9144000" cy="5235575"/>
          </a:xfrm>
          <a:prstGeom prst="rect">
            <a:avLst/>
          </a:prstGeom>
          <a:noFill/>
          <a:ln w="9525">
            <a:noFill/>
            <a:miter lim="800000"/>
            <a:headEnd/>
            <a:tailEnd/>
          </a:ln>
        </p:spPr>
      </p:pic>
      <p:sp>
        <p:nvSpPr>
          <p:cNvPr id="5" name="4 Dikdörtgen"/>
          <p:cNvSpPr/>
          <p:nvPr/>
        </p:nvSpPr>
        <p:spPr>
          <a:xfrm>
            <a:off x="285750" y="3571875"/>
            <a:ext cx="8143875" cy="1246188"/>
          </a:xfrm>
          <a:prstGeom prst="rect">
            <a:avLst/>
          </a:prstGeom>
        </p:spPr>
        <p:txBody>
          <a:bodyPr>
            <a:spAutoFit/>
          </a:bodyPr>
          <a:lstStyle/>
          <a:p>
            <a:pPr algn="ctr" fontAlgn="auto">
              <a:spcBef>
                <a:spcPts val="0"/>
              </a:spcBef>
              <a:spcAft>
                <a:spcPts val="0"/>
              </a:spcAft>
              <a:defRPr/>
            </a:pPr>
            <a:r>
              <a:rPr lang="en-US" sz="2500" dirty="0">
                <a:solidFill>
                  <a:schemeClr val="bg1"/>
                </a:solidFill>
                <a:effectLst>
                  <a:outerShdw blurRad="38100" dist="38100" dir="2700000" algn="tl">
                    <a:srgbClr val="000000">
                      <a:alpha val="43137"/>
                    </a:srgbClr>
                  </a:outerShdw>
                </a:effectLst>
                <a:latin typeface="Chaparral Pro" pitchFamily="18" charset="0"/>
                <a:cs typeface="+mn-cs"/>
              </a:rPr>
              <a:t>Belief </a:t>
            </a:r>
            <a:r>
              <a:rPr lang="tr-TR" sz="2500" dirty="0">
                <a:solidFill>
                  <a:schemeClr val="bg1"/>
                </a:solidFill>
                <a:effectLst>
                  <a:outerShdw blurRad="38100" dist="38100" dir="2700000" algn="tl">
                    <a:srgbClr val="000000">
                      <a:alpha val="43137"/>
                    </a:srgbClr>
                  </a:outerShdw>
                </a:effectLst>
                <a:latin typeface="Chaparral Pro" pitchFamily="18" charset="0"/>
                <a:cs typeface="+mn-cs"/>
              </a:rPr>
              <a:t>in </a:t>
            </a:r>
            <a:r>
              <a:rPr lang="tr-TR" sz="2500" dirty="0" err="1">
                <a:solidFill>
                  <a:schemeClr val="bg1"/>
                </a:solidFill>
                <a:effectLst>
                  <a:outerShdw blurRad="38100" dist="38100" dir="2700000" algn="tl">
                    <a:srgbClr val="000000">
                      <a:alpha val="43137"/>
                    </a:srgbClr>
                  </a:outerShdw>
                </a:effectLst>
                <a:latin typeface="Chaparral Pro" pitchFamily="18" charset="0"/>
                <a:cs typeface="+mn-cs"/>
              </a:rPr>
              <a:t>the</a:t>
            </a:r>
            <a:r>
              <a:rPr lang="tr-TR" sz="2500" dirty="0">
                <a:solidFill>
                  <a:schemeClr val="bg1"/>
                </a:solidFill>
                <a:effectLst>
                  <a:outerShdw blurRad="38100" dist="38100" dir="2700000" algn="tl">
                    <a:srgbClr val="000000">
                      <a:alpha val="43137"/>
                    </a:srgbClr>
                  </a:outerShdw>
                </a:effectLst>
                <a:latin typeface="Chaparral Pro" pitchFamily="18" charset="0"/>
                <a:cs typeface="+mn-cs"/>
              </a:rPr>
              <a:t> </a:t>
            </a:r>
            <a:r>
              <a:rPr lang="en-US" sz="2500" dirty="0">
                <a:solidFill>
                  <a:schemeClr val="bg1"/>
                </a:solidFill>
                <a:effectLst>
                  <a:outerShdw blurRad="38100" dist="38100" dir="2700000" algn="tl">
                    <a:srgbClr val="000000">
                      <a:alpha val="43137"/>
                    </a:srgbClr>
                  </a:outerShdw>
                </a:effectLst>
                <a:latin typeface="Chaparral Pro" pitchFamily="18" charset="0"/>
                <a:cs typeface="+mn-cs"/>
              </a:rPr>
              <a:t>Hereafter has become one of the most </a:t>
            </a:r>
            <a:r>
              <a:rPr lang="tr-TR" sz="2500" dirty="0">
                <a:solidFill>
                  <a:schemeClr val="bg1"/>
                </a:solidFill>
                <a:effectLst>
                  <a:outerShdw blurRad="38100" dist="38100" dir="2700000" algn="tl">
                    <a:srgbClr val="000000">
                      <a:alpha val="43137"/>
                    </a:srgbClr>
                  </a:outerShdw>
                </a:effectLst>
                <a:latin typeface="Chaparral Pro" pitchFamily="18" charset="0"/>
                <a:cs typeface="+mn-cs"/>
              </a:rPr>
              <a:t>debatable matters</a:t>
            </a:r>
            <a:r>
              <a:rPr lang="en-US" sz="2500" dirty="0">
                <a:solidFill>
                  <a:schemeClr val="bg1"/>
                </a:solidFill>
                <a:effectLst>
                  <a:outerShdw blurRad="38100" dist="38100" dir="2700000" algn="tl">
                    <a:srgbClr val="000000">
                      <a:alpha val="43137"/>
                    </a:srgbClr>
                  </a:outerShdw>
                </a:effectLst>
                <a:latin typeface="Chaparral Pro" pitchFamily="18" charset="0"/>
                <a:cs typeface="+mn-cs"/>
              </a:rPr>
              <a:t> among the people who seek the reality of the world</a:t>
            </a:r>
            <a:r>
              <a:rPr lang="tr-TR" sz="2500" dirty="0">
                <a:solidFill>
                  <a:schemeClr val="bg1"/>
                </a:solidFill>
                <a:effectLst>
                  <a:outerShdw blurRad="38100" dist="38100" dir="2700000" algn="tl">
                    <a:srgbClr val="000000">
                      <a:alpha val="43137"/>
                    </a:srgbClr>
                  </a:outerShdw>
                </a:effectLst>
                <a:latin typeface="Chaparral Pro" pitchFamily="18" charset="0"/>
                <a:cs typeface="+mn-cs"/>
              </a:rPr>
              <a:t> </a:t>
            </a:r>
            <a:r>
              <a:rPr lang="tr-TR" sz="2500" dirty="0" err="1">
                <a:solidFill>
                  <a:schemeClr val="bg1"/>
                </a:solidFill>
                <a:effectLst>
                  <a:outerShdw blurRad="38100" dist="38100" dir="2700000" algn="tl">
                    <a:srgbClr val="000000">
                      <a:alpha val="43137"/>
                    </a:srgbClr>
                  </a:outerShdw>
                </a:effectLst>
                <a:latin typeface="Chaparral Pro" pitchFamily="18" charset="0"/>
                <a:cs typeface="+mn-cs"/>
              </a:rPr>
              <a:t>and</a:t>
            </a:r>
            <a:r>
              <a:rPr lang="tr-TR" sz="2500" dirty="0">
                <a:solidFill>
                  <a:schemeClr val="bg1"/>
                </a:solidFill>
                <a:effectLst>
                  <a:outerShdw blurRad="38100" dist="38100" dir="2700000" algn="tl">
                    <a:srgbClr val="000000">
                      <a:alpha val="43137"/>
                    </a:srgbClr>
                  </a:outerShdw>
                </a:effectLst>
                <a:latin typeface="Chaparral Pro" pitchFamily="18" charset="0"/>
                <a:cs typeface="+mn-cs"/>
              </a:rPr>
              <a:t> it is </a:t>
            </a:r>
            <a:r>
              <a:rPr lang="tr-TR" sz="2500" dirty="0" err="1">
                <a:solidFill>
                  <a:schemeClr val="bg1"/>
                </a:solidFill>
                <a:effectLst>
                  <a:outerShdw blurRad="38100" dist="38100" dir="2700000" algn="tl">
                    <a:srgbClr val="000000">
                      <a:alpha val="43137"/>
                    </a:srgbClr>
                  </a:outerShdw>
                </a:effectLst>
                <a:latin typeface="Chaparral Pro" pitchFamily="18" charset="0"/>
                <a:cs typeface="+mn-cs"/>
              </a:rPr>
              <a:t>one</a:t>
            </a:r>
            <a:r>
              <a:rPr lang="tr-TR" sz="2500" dirty="0">
                <a:solidFill>
                  <a:schemeClr val="bg1"/>
                </a:solidFill>
                <a:effectLst>
                  <a:outerShdw blurRad="38100" dist="38100" dir="2700000" algn="tl">
                    <a:srgbClr val="000000">
                      <a:alpha val="43137"/>
                    </a:srgbClr>
                  </a:outerShdw>
                </a:effectLst>
                <a:latin typeface="Chaparral Pro" pitchFamily="18" charset="0"/>
                <a:cs typeface="+mn-cs"/>
              </a:rPr>
              <a:t> of </a:t>
            </a:r>
            <a:r>
              <a:rPr lang="tr-TR" sz="2500" dirty="0" err="1">
                <a:solidFill>
                  <a:schemeClr val="bg1"/>
                </a:solidFill>
                <a:effectLst>
                  <a:outerShdw blurRad="38100" dist="38100" dir="2700000" algn="tl">
                    <a:srgbClr val="000000">
                      <a:alpha val="43137"/>
                    </a:srgbClr>
                  </a:outerShdw>
                </a:effectLst>
                <a:latin typeface="Chaparral Pro" pitchFamily="18" charset="0"/>
                <a:cs typeface="+mn-cs"/>
              </a:rPr>
              <a:t>the</a:t>
            </a:r>
            <a:r>
              <a:rPr lang="tr-TR" sz="2500" dirty="0">
                <a:solidFill>
                  <a:schemeClr val="bg1"/>
                </a:solidFill>
                <a:effectLst>
                  <a:outerShdw blurRad="38100" dist="38100" dir="2700000" algn="tl">
                    <a:srgbClr val="000000">
                      <a:alpha val="43137"/>
                    </a:srgbClr>
                  </a:outerShdw>
                </a:effectLst>
                <a:latin typeface="Chaparral Pro" pitchFamily="18" charset="0"/>
                <a:cs typeface="+mn-cs"/>
              </a:rPr>
              <a:t> </a:t>
            </a:r>
            <a:r>
              <a:rPr lang="tr-TR" sz="2500" dirty="0" err="1">
                <a:solidFill>
                  <a:schemeClr val="bg1"/>
                </a:solidFill>
                <a:effectLst>
                  <a:outerShdw blurRad="38100" dist="38100" dir="2700000" algn="tl">
                    <a:srgbClr val="000000">
                      <a:alpha val="43137"/>
                    </a:srgbClr>
                  </a:outerShdw>
                </a:effectLst>
                <a:latin typeface="Chaparral Pro" pitchFamily="18" charset="0"/>
                <a:cs typeface="+mn-cs"/>
              </a:rPr>
              <a:t>most</a:t>
            </a:r>
            <a:r>
              <a:rPr lang="tr-TR" sz="2500" dirty="0">
                <a:solidFill>
                  <a:schemeClr val="bg1"/>
                </a:solidFill>
                <a:effectLst>
                  <a:outerShdw blurRad="38100" dist="38100" dir="2700000" algn="tl">
                    <a:srgbClr val="000000">
                      <a:alpha val="43137"/>
                    </a:srgbClr>
                  </a:outerShdw>
                </a:effectLst>
                <a:latin typeface="Chaparral Pro" pitchFamily="18" charset="0"/>
                <a:cs typeface="+mn-cs"/>
              </a:rPr>
              <a:t> </a:t>
            </a:r>
            <a:r>
              <a:rPr lang="tr-TR" sz="2500" dirty="0" err="1">
                <a:solidFill>
                  <a:schemeClr val="bg1"/>
                </a:solidFill>
                <a:effectLst>
                  <a:outerShdw blurRad="38100" dist="38100" dir="2700000" algn="tl">
                    <a:srgbClr val="000000">
                      <a:alpha val="43137"/>
                    </a:srgbClr>
                  </a:outerShdw>
                </a:effectLst>
                <a:latin typeface="Chaparral Pro" pitchFamily="18" charset="0"/>
                <a:cs typeface="+mn-cs"/>
              </a:rPr>
              <a:t>important</a:t>
            </a:r>
            <a:r>
              <a:rPr lang="tr-TR" sz="2500" dirty="0">
                <a:solidFill>
                  <a:schemeClr val="bg1"/>
                </a:solidFill>
                <a:effectLst>
                  <a:outerShdw blurRad="38100" dist="38100" dir="2700000" algn="tl">
                    <a:srgbClr val="000000">
                      <a:alpha val="43137"/>
                    </a:srgbClr>
                  </a:outerShdw>
                </a:effectLst>
                <a:latin typeface="Chaparral Pro" pitchFamily="18" charset="0"/>
                <a:cs typeface="+mn-cs"/>
              </a:rPr>
              <a:t> matters  of </a:t>
            </a:r>
            <a:r>
              <a:rPr lang="tr-TR" sz="2500" dirty="0" err="1">
                <a:solidFill>
                  <a:schemeClr val="bg1"/>
                </a:solidFill>
                <a:effectLst>
                  <a:outerShdw blurRad="38100" dist="38100" dir="2700000" algn="tl">
                    <a:srgbClr val="000000">
                      <a:alpha val="43137"/>
                    </a:srgbClr>
                  </a:outerShdw>
                </a:effectLst>
                <a:latin typeface="Chaparral Pro" pitchFamily="18" charset="0"/>
                <a:cs typeface="+mn-cs"/>
              </a:rPr>
              <a:t>faith</a:t>
            </a:r>
            <a:r>
              <a:rPr lang="en-US" sz="2500" dirty="0">
                <a:solidFill>
                  <a:schemeClr val="bg1"/>
                </a:solidFill>
                <a:effectLst>
                  <a:outerShdw blurRad="38100" dist="38100" dir="2700000" algn="tl">
                    <a:srgbClr val="000000">
                      <a:alpha val="43137"/>
                    </a:srgbClr>
                  </a:outerShdw>
                </a:effectLst>
                <a:latin typeface="Chaparral Pro" pitchFamily="18" charset="0"/>
                <a:cs typeface="+mn-cs"/>
              </a:rPr>
              <a:t>.</a:t>
            </a:r>
            <a:endParaRPr lang="tr-TR" sz="2500" dirty="0">
              <a:solidFill>
                <a:schemeClr val="bg1"/>
              </a:solidFill>
              <a:effectLst>
                <a:outerShdw blurRad="38100" dist="38100" dir="2700000" algn="tl">
                  <a:srgbClr val="000000">
                    <a:alpha val="43137"/>
                  </a:srgbClr>
                </a:outerShdw>
              </a:effectLst>
              <a:latin typeface="Chaparral Pro" pitchFamily="18" charset="0"/>
              <a:cs typeface="+mn-cs"/>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7761" name="1 Resim" descr="Tarla-Resimleri.jpg"/>
          <p:cNvPicPr>
            <a:picLocks noChangeAspect="1"/>
          </p:cNvPicPr>
          <p:nvPr/>
        </p:nvPicPr>
        <p:blipFill>
          <a:blip r:embed="rId3"/>
          <a:srcRect/>
          <a:stretch>
            <a:fillRect/>
          </a:stretch>
        </p:blipFill>
        <p:spPr bwMode="auto">
          <a:xfrm>
            <a:off x="0" y="0"/>
            <a:ext cx="9144000" cy="5143500"/>
          </a:xfrm>
          <a:prstGeom prst="rect">
            <a:avLst/>
          </a:prstGeom>
          <a:noFill/>
          <a:ln w="9525">
            <a:noFill/>
            <a:miter lim="800000"/>
            <a:headEnd/>
            <a:tailEnd/>
          </a:ln>
        </p:spPr>
      </p:pic>
      <p:pic>
        <p:nvPicPr>
          <p:cNvPr id="3" name="2 Resim" descr="Field_3.jpg"/>
          <p:cNvPicPr>
            <a:picLocks noChangeAspect="1"/>
          </p:cNvPicPr>
          <p:nvPr/>
        </p:nvPicPr>
        <p:blipFill>
          <a:blip r:embed="rId4"/>
          <a:srcRect/>
          <a:stretch>
            <a:fillRect/>
          </a:stretch>
        </p:blipFill>
        <p:spPr bwMode="auto">
          <a:xfrm>
            <a:off x="-906463" y="0"/>
            <a:ext cx="10050463" cy="5667375"/>
          </a:xfrm>
          <a:prstGeom prst="rect">
            <a:avLst/>
          </a:prstGeom>
          <a:noFill/>
          <a:ln w="9525">
            <a:noFill/>
            <a:miter lim="800000"/>
            <a:headEnd/>
            <a:tailEnd/>
          </a:ln>
        </p:spPr>
      </p:pic>
      <p:sp>
        <p:nvSpPr>
          <p:cNvPr id="1025" name="Rectangle 1"/>
          <p:cNvSpPr>
            <a:spLocks noChangeArrowheads="1"/>
          </p:cNvSpPr>
          <p:nvPr/>
        </p:nvSpPr>
        <p:spPr bwMode="auto">
          <a:xfrm>
            <a:off x="251520" y="443448"/>
            <a:ext cx="8578310" cy="400110"/>
          </a:xfrm>
          <a:prstGeom prst="rect">
            <a:avLst/>
          </a:prstGeom>
          <a:noFill/>
          <a:ln w="9525">
            <a:noFill/>
            <a:miter lim="800000"/>
            <a:headEnd/>
            <a:tailEnd/>
          </a:ln>
          <a:effectLst/>
        </p:spPr>
        <p:txBody>
          <a:bodyPr wrap="none" anchor="ctr">
            <a:prstTxWarp prst="textPlain">
              <a:avLst/>
            </a:prstTxWarp>
            <a:spAutoFit/>
          </a:bodyPr>
          <a:lstStyle/>
          <a:p>
            <a:pPr indent="449263" algn="just">
              <a:defRPr/>
            </a:pPr>
            <a:r>
              <a:rPr lang="en-US" sz="2000" b="1" dirty="0" bmk="OLE_LINK2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63500">
                    <a:schemeClr val="accent5">
                      <a:satMod val="175000"/>
                      <a:alpha val="40000"/>
                    </a:schemeClr>
                  </a:glow>
                  <a:innerShdw blurRad="69850" dist="43180" dir="5400000">
                    <a:srgbClr val="000000">
                      <a:alpha val="65000"/>
                    </a:srgbClr>
                  </a:innerShdw>
                </a:effectLst>
                <a:latin typeface="Chaparral Pro" pitchFamily="18" charset="0"/>
                <a:ea typeface="Times New Roman" pitchFamily="18" charset="0"/>
                <a:cs typeface="Arial" pitchFamily="34" charset="0"/>
              </a:rPr>
              <a:t>Nutriment</a:t>
            </a:r>
            <a:r>
              <a:rPr lang="en-US" sz="2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63500">
                    <a:schemeClr val="accent5">
                      <a:satMod val="175000"/>
                      <a:alpha val="40000"/>
                    </a:schemeClr>
                  </a:glow>
                  <a:innerShdw blurRad="69850" dist="43180" dir="5400000">
                    <a:srgbClr val="000000">
                      <a:alpha val="65000"/>
                    </a:srgbClr>
                  </a:innerShdw>
                </a:effectLst>
                <a:latin typeface="Chaparral Pro" pitchFamily="18" charset="0"/>
                <a:ea typeface="Times New Roman" pitchFamily="18" charset="0"/>
                <a:cs typeface="Arial" pitchFamily="34" charset="0"/>
              </a:rPr>
              <a:t>: </a:t>
            </a:r>
            <a:r>
              <a:rPr lang="en-US" sz="2000" dirty="0">
                <a:ln w="18415" cmpd="sng">
                  <a:solidFill>
                    <a:srgbClr val="FFFFFF"/>
                  </a:solidFill>
                  <a:prstDash val="solid"/>
                </a:ln>
                <a:solidFill>
                  <a:srgbClr val="FFFFFF"/>
                </a:solidFill>
                <a:effectLst>
                  <a:glow rad="63500">
                    <a:schemeClr val="accent5">
                      <a:satMod val="175000"/>
                      <a:alpha val="40000"/>
                    </a:schemeClr>
                  </a:glow>
                  <a:outerShdw blurRad="63500" dir="3600000" algn="tl" rotWithShape="0">
                    <a:srgbClr val="000000">
                      <a:alpha val="70000"/>
                    </a:srgbClr>
                  </a:outerShdw>
                </a:effectLst>
                <a:latin typeface="Chaparral Pro" pitchFamily="18" charset="0"/>
                <a:ea typeface="Times New Roman" pitchFamily="18" charset="0"/>
                <a:cs typeface="Arial" pitchFamily="34" charset="0"/>
              </a:rPr>
              <a:t>God makes the fields and gardens all work as a perfect factory. </a:t>
            </a:r>
            <a:endParaRPr lang="en-US" sz="3600" dirty="0">
              <a:ln w="18415" cmpd="sng">
                <a:solidFill>
                  <a:srgbClr val="FFFFFF"/>
                </a:solidFill>
                <a:prstDash val="solid"/>
              </a:ln>
              <a:solidFill>
                <a:srgbClr val="FFFFFF"/>
              </a:solidFill>
              <a:effectLst>
                <a:glow rad="63500">
                  <a:schemeClr val="accent5">
                    <a:satMod val="175000"/>
                    <a:alpha val="40000"/>
                  </a:schemeClr>
                </a:glow>
                <a:outerShdw blurRad="63500" dir="3600000" algn="tl" rotWithShape="0">
                  <a:srgbClr val="000000">
                    <a:alpha val="70000"/>
                  </a:srgbClr>
                </a:outerShdw>
              </a:effectLst>
              <a:latin typeface="Chaparral Pro" pitchFamily="18"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edge">
                                      <p:cBhvr>
                                        <p:cTn id="7" dur="500"/>
                                        <p:tgtEl>
                                          <p:spTgt spid="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025"/>
                                        </p:tgtEl>
                                        <p:attrNameLst>
                                          <p:attrName>style.visibility</p:attrName>
                                        </p:attrNameLst>
                                      </p:cBhvr>
                                      <p:to>
                                        <p:strVal val="visible"/>
                                      </p:to>
                                    </p:set>
                                    <p:animEffect transition="in" filter="fade">
                                      <p:cBhvr>
                                        <p:cTn id="11" dur="3000"/>
                                        <p:tgtEl>
                                          <p:spTgt spid="10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9 Resim" descr="organik-yumurta-6-ad.jpg"/>
          <p:cNvPicPr>
            <a:picLocks noChangeAspect="1"/>
          </p:cNvPicPr>
          <p:nvPr/>
        </p:nvPicPr>
        <p:blipFill>
          <a:blip r:embed="rId3">
            <a:clrChange>
              <a:clrFrom>
                <a:srgbClr val="FEFEFE"/>
              </a:clrFrom>
              <a:clrTo>
                <a:srgbClr val="FEFEFE">
                  <a:alpha val="0"/>
                </a:srgbClr>
              </a:clrTo>
            </a:clrChange>
          </a:blip>
          <a:srcRect/>
          <a:stretch>
            <a:fillRect/>
          </a:stretch>
        </p:blipFill>
        <p:spPr bwMode="auto">
          <a:xfrm>
            <a:off x="7451725" y="3795713"/>
            <a:ext cx="1657350" cy="1368425"/>
          </a:xfrm>
          <a:prstGeom prst="rect">
            <a:avLst/>
          </a:prstGeom>
          <a:noFill/>
          <a:ln w="9525">
            <a:noFill/>
            <a:miter lim="800000"/>
            <a:headEnd/>
            <a:tailEnd/>
          </a:ln>
        </p:spPr>
      </p:pic>
      <p:pic>
        <p:nvPicPr>
          <p:cNvPr id="8" name="7 Resim" descr="akpa-petekbal-kesme2.jpg"/>
          <p:cNvPicPr>
            <a:picLocks noChangeAspect="1"/>
          </p:cNvPicPr>
          <p:nvPr/>
        </p:nvPicPr>
        <p:blipFill>
          <a:blip r:embed="rId4">
            <a:clrChange>
              <a:clrFrom>
                <a:srgbClr val="FFFFFF"/>
              </a:clrFrom>
              <a:clrTo>
                <a:srgbClr val="FFFFFF">
                  <a:alpha val="0"/>
                </a:srgbClr>
              </a:clrTo>
            </a:clrChange>
          </a:blip>
          <a:srcRect/>
          <a:stretch>
            <a:fillRect/>
          </a:stretch>
        </p:blipFill>
        <p:spPr bwMode="auto">
          <a:xfrm>
            <a:off x="250825" y="2768600"/>
            <a:ext cx="3960813" cy="2251075"/>
          </a:xfrm>
          <a:prstGeom prst="rect">
            <a:avLst/>
          </a:prstGeom>
          <a:noFill/>
          <a:ln w="9525">
            <a:noFill/>
            <a:miter lim="800000"/>
            <a:headEnd/>
            <a:tailEnd/>
          </a:ln>
        </p:spPr>
      </p:pic>
      <p:pic>
        <p:nvPicPr>
          <p:cNvPr id="9" name="8 Resim" descr="ari133.jpg"/>
          <p:cNvPicPr>
            <a:picLocks noChangeAspect="1"/>
          </p:cNvPicPr>
          <p:nvPr/>
        </p:nvPicPr>
        <p:blipFill>
          <a:blip r:embed="rId5">
            <a:clrChange>
              <a:clrFrom>
                <a:srgbClr val="FFFFFF"/>
              </a:clrFrom>
              <a:clrTo>
                <a:srgbClr val="FFFFFF">
                  <a:alpha val="0"/>
                </a:srgbClr>
              </a:clrTo>
            </a:clrChange>
          </a:blip>
          <a:srcRect/>
          <a:stretch>
            <a:fillRect/>
          </a:stretch>
        </p:blipFill>
        <p:spPr bwMode="auto">
          <a:xfrm>
            <a:off x="204788" y="1603375"/>
            <a:ext cx="2438400" cy="1828800"/>
          </a:xfrm>
          <a:prstGeom prst="rect">
            <a:avLst/>
          </a:prstGeom>
          <a:noFill/>
          <a:ln w="9525">
            <a:noFill/>
            <a:miter lim="800000"/>
            <a:headEnd/>
            <a:tailEnd/>
          </a:ln>
        </p:spPr>
      </p:pic>
      <p:sp>
        <p:nvSpPr>
          <p:cNvPr id="81922" name="Rectangle 2"/>
          <p:cNvSpPr>
            <a:spLocks noChangeArrowheads="1"/>
          </p:cNvSpPr>
          <p:nvPr/>
        </p:nvSpPr>
        <p:spPr bwMode="auto">
          <a:xfrm rot="21407909">
            <a:off x="41470" y="450686"/>
            <a:ext cx="8964488" cy="1223623"/>
          </a:xfrm>
          <a:prstGeom prst="rect">
            <a:avLst/>
          </a:prstGeom>
          <a:noFill/>
          <a:ln w="9525">
            <a:noFill/>
            <a:miter lim="800000"/>
            <a:headEnd/>
            <a:tailEnd/>
          </a:ln>
          <a:effectLst/>
        </p:spPr>
        <p:txBody>
          <a:bodyPr wrap="none" anchor="ctr">
            <a:prstTxWarp prst="textWave1">
              <a:avLst>
                <a:gd name="adj1" fmla="val 12500"/>
                <a:gd name="adj2" fmla="val -296"/>
              </a:avLst>
            </a:prstTxWarp>
            <a:spAutoFit/>
          </a:bodyPr>
          <a:lstStyle/>
          <a:p>
            <a:pPr indent="449263" algn="just">
              <a:defRPr/>
            </a:pPr>
            <a:r>
              <a:rPr lang="en-US" sz="4000" dirty="0" bmk="OLE_LINK33">
                <a:effectLst>
                  <a:outerShdw blurRad="38100" dist="38100" dir="2700000" algn="tl">
                    <a:srgbClr val="000000">
                      <a:alpha val="43137"/>
                    </a:srgbClr>
                  </a:outerShdw>
                </a:effectLst>
                <a:latin typeface="Chaparral Pro" pitchFamily="18" charset="0"/>
                <a:ea typeface="Times New Roman" pitchFamily="18" charset="0"/>
                <a:cs typeface="Arial" pitchFamily="34" charset="0"/>
              </a:rPr>
              <a:t>He makes the poisonous bee feed us with sweet honey</a:t>
            </a:r>
            <a:endParaRPr lang="tr-TR" sz="4000" dirty="0" bmk="OLE_LINK33">
              <a:effectLst>
                <a:outerShdw blurRad="38100" dist="38100" dir="2700000" algn="tl">
                  <a:srgbClr val="000000">
                    <a:alpha val="43137"/>
                  </a:srgbClr>
                </a:outerShdw>
              </a:effectLst>
              <a:latin typeface="Chaparral Pro" pitchFamily="18" charset="0"/>
              <a:ea typeface="Times New Roman" pitchFamily="18" charset="0"/>
              <a:cs typeface="Arial" pitchFamily="34" charset="0"/>
            </a:endParaRPr>
          </a:p>
          <a:p>
            <a:pPr indent="449263" algn="just">
              <a:defRPr/>
            </a:pPr>
            <a:r>
              <a:rPr lang="en-US" sz="4000" dirty="0" bmk="OLE_LINK33">
                <a:effectLst>
                  <a:outerShdw blurRad="38100" dist="38100" dir="2700000" algn="tl">
                    <a:srgbClr val="000000">
                      <a:alpha val="43137"/>
                    </a:srgbClr>
                  </a:outerShdw>
                </a:effectLst>
                <a:latin typeface="Chaparral Pro" pitchFamily="18" charset="0"/>
                <a:ea typeface="Times New Roman" pitchFamily="18" charset="0"/>
                <a:cs typeface="Arial" pitchFamily="34" charset="0"/>
              </a:rPr>
              <a:t> and each chicken works like an egg factory.</a:t>
            </a:r>
            <a:endParaRPr lang="en-US" sz="6000" dirty="0">
              <a:effectLst>
                <a:outerShdw blurRad="38100" dist="38100" dir="2700000" algn="tl">
                  <a:srgbClr val="000000">
                    <a:alpha val="43137"/>
                  </a:srgbClr>
                </a:outerShdw>
              </a:effectLst>
              <a:latin typeface="Chaparral Pro" pitchFamily="18" charset="0"/>
              <a:cs typeface="Arial" pitchFamily="34" charset="0"/>
            </a:endParaRPr>
          </a:p>
        </p:txBody>
      </p:sp>
      <p:pic>
        <p:nvPicPr>
          <p:cNvPr id="7" name="6 Resim" descr="716hen.jpg"/>
          <p:cNvPicPr>
            <a:picLocks noChangeAspect="1"/>
          </p:cNvPicPr>
          <p:nvPr/>
        </p:nvPicPr>
        <p:blipFill>
          <a:blip r:embed="rId6">
            <a:clrChange>
              <a:clrFrom>
                <a:srgbClr val="FFFFFF"/>
              </a:clrFrom>
              <a:clrTo>
                <a:srgbClr val="FFFFFF">
                  <a:alpha val="0"/>
                </a:srgbClr>
              </a:clrTo>
            </a:clrChange>
          </a:blip>
          <a:srcRect/>
          <a:stretch>
            <a:fillRect/>
          </a:stretch>
        </p:blipFill>
        <p:spPr bwMode="auto">
          <a:xfrm>
            <a:off x="3995738" y="1203325"/>
            <a:ext cx="4379912" cy="401161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3000" fill="hold"/>
                                        <p:tgtEl>
                                          <p:spTgt spid="9"/>
                                        </p:tgtEl>
                                        <p:attrNameLst>
                                          <p:attrName>ppt_w</p:attrName>
                                        </p:attrNameLst>
                                      </p:cBhvr>
                                      <p:tavLst>
                                        <p:tav tm="0">
                                          <p:val>
                                            <p:fltVal val="0"/>
                                          </p:val>
                                        </p:tav>
                                        <p:tav tm="100000">
                                          <p:val>
                                            <p:strVal val="#ppt_w"/>
                                          </p:val>
                                        </p:tav>
                                      </p:tavLst>
                                    </p:anim>
                                    <p:anim calcmode="lin" valueType="num">
                                      <p:cBhvr>
                                        <p:cTn id="8" dur="3000" fill="hold"/>
                                        <p:tgtEl>
                                          <p:spTgt spid="9"/>
                                        </p:tgtEl>
                                        <p:attrNameLst>
                                          <p:attrName>ppt_h</p:attrName>
                                        </p:attrNameLst>
                                      </p:cBhvr>
                                      <p:tavLst>
                                        <p:tav tm="0">
                                          <p:val>
                                            <p:fltVal val="0"/>
                                          </p:val>
                                        </p:tav>
                                        <p:tav tm="100000">
                                          <p:val>
                                            <p:strVal val="#ppt_h"/>
                                          </p:val>
                                        </p:tav>
                                      </p:tavLst>
                                    </p:anim>
                                  </p:childTnLst>
                                </p:cTn>
                              </p:par>
                              <p:par>
                                <p:cTn id="9" presetID="0" presetClass="path" presetSubtype="0" accel="50000" decel="50000" fill="hold" nodeType="withEffect">
                                  <p:stCondLst>
                                    <p:cond delay="0"/>
                                  </p:stCondLst>
                                  <p:childTnLst>
                                    <p:animMotion origin="layout" path="M 0.38646 -0.13545 C 0.21076 -0.18358 0.03559 -0.23141 -0.02882 -0.19592 C -0.09323 -0.16044 -0.00486 0.03209 1.11111E-6 0.07807 " pathEditMode="relative" rAng="0" ptsTypes="aaA">
                                      <p:cBhvr>
                                        <p:cTn id="10" dur="3000" fill="hold"/>
                                        <p:tgtEl>
                                          <p:spTgt spid="9"/>
                                        </p:tgtEl>
                                        <p:attrNameLst>
                                          <p:attrName>ppt_x</p:attrName>
                                          <p:attrName>ppt_y</p:attrName>
                                        </p:attrNameLst>
                                      </p:cBhvr>
                                      <p:rCtr x="-240" y="59"/>
                                    </p:animMotion>
                                  </p:childTnLst>
                                </p:cTn>
                              </p:par>
                            </p:childTnLst>
                          </p:cTn>
                        </p:par>
                        <p:par>
                          <p:cTn id="11" fill="hold">
                            <p:stCondLst>
                              <p:cond delay="3000"/>
                            </p:stCondLst>
                            <p:childTnLst>
                              <p:par>
                                <p:cTn id="12" presetID="9" presetClass="entr" presetSubtype="0" fill="hold" nodeType="after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dissolve">
                                      <p:cBhvr>
                                        <p:cTn id="14" dur="5000"/>
                                        <p:tgtEl>
                                          <p:spTgt spid="8"/>
                                        </p:tgtEl>
                                      </p:cBhvr>
                                    </p:animEffect>
                                  </p:childTnLst>
                                </p:cTn>
                              </p:par>
                            </p:childTnLst>
                          </p:cTn>
                        </p:par>
                        <p:par>
                          <p:cTn id="15" fill="hold">
                            <p:stCondLst>
                              <p:cond delay="8000"/>
                            </p:stCondLst>
                            <p:childTnLst>
                              <p:par>
                                <p:cTn id="16" presetID="10"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2000"/>
                                        <p:tgtEl>
                                          <p:spTgt spid="7"/>
                                        </p:tgtEl>
                                      </p:cBhvr>
                                    </p:animEffect>
                                  </p:childTnLst>
                                </p:cTn>
                              </p:par>
                            </p:childTnLst>
                          </p:cTn>
                        </p:par>
                        <p:par>
                          <p:cTn id="19" fill="hold">
                            <p:stCondLst>
                              <p:cond delay="10000"/>
                            </p:stCondLst>
                            <p:childTnLst>
                              <p:par>
                                <p:cTn id="20" presetID="26" presetClass="entr" presetSubtype="0" fill="hold"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down)">
                                      <p:cBhvr>
                                        <p:cTn id="22" dur="580">
                                          <p:stCondLst>
                                            <p:cond delay="0"/>
                                          </p:stCondLst>
                                        </p:cTn>
                                        <p:tgtEl>
                                          <p:spTgt spid="10"/>
                                        </p:tgtEl>
                                      </p:cBhvr>
                                    </p:animEffect>
                                    <p:anim calcmode="lin" valueType="num">
                                      <p:cBhvr>
                                        <p:cTn id="23"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24"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25"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26"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27"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28" dur="26">
                                          <p:stCondLst>
                                            <p:cond delay="650"/>
                                          </p:stCondLst>
                                        </p:cTn>
                                        <p:tgtEl>
                                          <p:spTgt spid="10"/>
                                        </p:tgtEl>
                                      </p:cBhvr>
                                      <p:to x="100000" y="60000"/>
                                    </p:animScale>
                                    <p:animScale>
                                      <p:cBhvr>
                                        <p:cTn id="29" dur="166" decel="50000">
                                          <p:stCondLst>
                                            <p:cond delay="676"/>
                                          </p:stCondLst>
                                        </p:cTn>
                                        <p:tgtEl>
                                          <p:spTgt spid="10"/>
                                        </p:tgtEl>
                                      </p:cBhvr>
                                      <p:to x="100000" y="100000"/>
                                    </p:animScale>
                                    <p:animScale>
                                      <p:cBhvr>
                                        <p:cTn id="30" dur="26">
                                          <p:stCondLst>
                                            <p:cond delay="1312"/>
                                          </p:stCondLst>
                                        </p:cTn>
                                        <p:tgtEl>
                                          <p:spTgt spid="10"/>
                                        </p:tgtEl>
                                      </p:cBhvr>
                                      <p:to x="100000" y="80000"/>
                                    </p:animScale>
                                    <p:animScale>
                                      <p:cBhvr>
                                        <p:cTn id="31" dur="166" decel="50000">
                                          <p:stCondLst>
                                            <p:cond delay="1338"/>
                                          </p:stCondLst>
                                        </p:cTn>
                                        <p:tgtEl>
                                          <p:spTgt spid="10"/>
                                        </p:tgtEl>
                                      </p:cBhvr>
                                      <p:to x="100000" y="100000"/>
                                    </p:animScale>
                                    <p:animScale>
                                      <p:cBhvr>
                                        <p:cTn id="32" dur="26">
                                          <p:stCondLst>
                                            <p:cond delay="1642"/>
                                          </p:stCondLst>
                                        </p:cTn>
                                        <p:tgtEl>
                                          <p:spTgt spid="10"/>
                                        </p:tgtEl>
                                      </p:cBhvr>
                                      <p:to x="100000" y="90000"/>
                                    </p:animScale>
                                    <p:animScale>
                                      <p:cBhvr>
                                        <p:cTn id="33" dur="166" decel="50000">
                                          <p:stCondLst>
                                            <p:cond delay="1668"/>
                                          </p:stCondLst>
                                        </p:cTn>
                                        <p:tgtEl>
                                          <p:spTgt spid="10"/>
                                        </p:tgtEl>
                                      </p:cBhvr>
                                      <p:to x="100000" y="100000"/>
                                    </p:animScale>
                                    <p:animScale>
                                      <p:cBhvr>
                                        <p:cTn id="34" dur="26">
                                          <p:stCondLst>
                                            <p:cond delay="1808"/>
                                          </p:stCondLst>
                                        </p:cTn>
                                        <p:tgtEl>
                                          <p:spTgt spid="10"/>
                                        </p:tgtEl>
                                      </p:cBhvr>
                                      <p:to x="100000" y="95000"/>
                                    </p:animScale>
                                    <p:animScale>
                                      <p:cBhvr>
                                        <p:cTn id="35" dur="166" decel="50000">
                                          <p:stCondLst>
                                            <p:cond delay="1834"/>
                                          </p:stCondLst>
                                        </p:cTn>
                                        <p:tgtEl>
                                          <p:spTgt spid="10"/>
                                        </p:tgtEl>
                                      </p:cBhvr>
                                      <p:to x="100000" y="100000"/>
                                    </p:animScale>
                                  </p:childTnLst>
                                </p:cTn>
                              </p:par>
                            </p:childTnLst>
                          </p:cTn>
                        </p:par>
                        <p:par>
                          <p:cTn id="36" fill="hold">
                            <p:stCondLst>
                              <p:cond delay="12000"/>
                            </p:stCondLst>
                            <p:childTnLst>
                              <p:par>
                                <p:cTn id="37" presetID="22" presetClass="entr" presetSubtype="8" fill="hold" nodeType="afterEffect">
                                  <p:stCondLst>
                                    <p:cond delay="0"/>
                                  </p:stCondLst>
                                  <p:childTnLst>
                                    <p:set>
                                      <p:cBhvr>
                                        <p:cTn id="38" dur="1" fill="hold">
                                          <p:stCondLst>
                                            <p:cond delay="0"/>
                                          </p:stCondLst>
                                        </p:cTn>
                                        <p:tgtEl>
                                          <p:spTgt spid="81922"/>
                                        </p:tgtEl>
                                        <p:attrNameLst>
                                          <p:attrName>style.visibility</p:attrName>
                                        </p:attrNameLst>
                                      </p:cBhvr>
                                      <p:to>
                                        <p:strVal val="visible"/>
                                      </p:to>
                                    </p:set>
                                    <p:animEffect transition="in" filter="wipe(left)">
                                      <p:cBhvr>
                                        <p:cTn id="39" dur="2000"/>
                                        <p:tgtEl>
                                          <p:spTgt spid="819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1"/>
          <p:cNvSpPr>
            <a:spLocks noChangeArrowheads="1"/>
          </p:cNvSpPr>
          <p:nvPr/>
        </p:nvSpPr>
        <p:spPr bwMode="auto">
          <a:xfrm>
            <a:off x="232135" y="267494"/>
            <a:ext cx="8526821" cy="461665"/>
          </a:xfrm>
          <a:prstGeom prst="rect">
            <a:avLst/>
          </a:prstGeom>
          <a:noFill/>
          <a:ln w="9525">
            <a:noFill/>
            <a:miter lim="800000"/>
            <a:headEnd/>
            <a:tailEnd/>
          </a:ln>
          <a:effectLst/>
        </p:spPr>
        <p:txBody>
          <a:bodyPr wrap="none" anchor="ctr">
            <a:spAutoFit/>
          </a:bodyPr>
          <a:lstStyle/>
          <a:p>
            <a:pPr indent="449263" algn="just">
              <a:defRPr/>
            </a:pPr>
            <a:r>
              <a:rPr lang="en-US" sz="2400" dirty="0">
                <a:ln w="18415" cmpd="sng">
                  <a:solidFill>
                    <a:srgbClr val="FFFFFF"/>
                  </a:solidFill>
                  <a:prstDash val="solid"/>
                </a:ln>
                <a:solidFill>
                  <a:srgbClr val="FFFFFF"/>
                </a:solidFill>
                <a:effectLst>
                  <a:glow rad="139700">
                    <a:schemeClr val="accent3">
                      <a:satMod val="175000"/>
                      <a:alpha val="40000"/>
                    </a:schemeClr>
                  </a:glow>
                  <a:outerShdw blurRad="63500" dir="3600000" algn="tl" rotWithShape="0">
                    <a:srgbClr val="000000">
                      <a:alpha val="70000"/>
                    </a:srgbClr>
                  </a:outerShdw>
                </a:effectLst>
                <a:latin typeface="Chaparral Pro" pitchFamily="18" charset="0"/>
                <a:ea typeface="Times New Roman" pitchFamily="18" charset="0"/>
                <a:cs typeface="Arial" pitchFamily="34" charset="0"/>
              </a:rPr>
              <a:t>He creates salt</a:t>
            </a:r>
            <a:r>
              <a:rPr lang="tr-TR" sz="2400" dirty="0">
                <a:ln w="18415" cmpd="sng">
                  <a:solidFill>
                    <a:srgbClr val="FFFFFF"/>
                  </a:solidFill>
                  <a:prstDash val="solid"/>
                </a:ln>
                <a:solidFill>
                  <a:srgbClr val="FFFFFF"/>
                </a:solidFill>
                <a:effectLst>
                  <a:glow rad="139700">
                    <a:schemeClr val="accent3">
                      <a:satMod val="175000"/>
                      <a:alpha val="40000"/>
                    </a:schemeClr>
                  </a:glow>
                  <a:outerShdw blurRad="63500" dir="3600000" algn="tl" rotWithShape="0">
                    <a:srgbClr val="000000">
                      <a:alpha val="70000"/>
                    </a:srgbClr>
                  </a:outerShdw>
                </a:effectLst>
                <a:latin typeface="Chaparral Pro" pitchFamily="18" charset="0"/>
                <a:ea typeface="Times New Roman" pitchFamily="18" charset="0"/>
                <a:cs typeface="Arial" pitchFamily="34" charset="0"/>
              </a:rPr>
              <a:t>-</a:t>
            </a:r>
            <a:r>
              <a:rPr lang="en-US" sz="2400" dirty="0">
                <a:ln w="18415" cmpd="sng">
                  <a:solidFill>
                    <a:srgbClr val="FFFFFF"/>
                  </a:solidFill>
                  <a:prstDash val="solid"/>
                </a:ln>
                <a:solidFill>
                  <a:srgbClr val="FFFFFF"/>
                </a:solidFill>
                <a:effectLst>
                  <a:glow rad="139700">
                    <a:schemeClr val="accent3">
                      <a:satMod val="175000"/>
                      <a:alpha val="40000"/>
                    </a:schemeClr>
                  </a:glow>
                  <a:outerShdw blurRad="63500" dir="3600000" algn="tl" rotWithShape="0">
                    <a:srgbClr val="000000">
                      <a:alpha val="70000"/>
                    </a:srgbClr>
                  </a:outerShdw>
                </a:effectLst>
                <a:latin typeface="Chaparral Pro" pitchFamily="18" charset="0"/>
                <a:ea typeface="Times New Roman" pitchFamily="18" charset="0"/>
                <a:cs typeface="Arial" pitchFamily="34" charset="0"/>
              </a:rPr>
              <a:t>less fish for our sustenance from the salty seas. </a:t>
            </a:r>
            <a:endParaRPr lang="en-US" sz="4000" dirty="0">
              <a:ln w="18415" cmpd="sng">
                <a:solidFill>
                  <a:srgbClr val="FFFFFF"/>
                </a:solidFill>
                <a:prstDash val="solid"/>
              </a:ln>
              <a:solidFill>
                <a:srgbClr val="FFFFFF"/>
              </a:solidFill>
              <a:effectLst>
                <a:glow rad="139700">
                  <a:schemeClr val="accent3">
                    <a:satMod val="175000"/>
                    <a:alpha val="40000"/>
                  </a:schemeClr>
                </a:glow>
                <a:outerShdw blurRad="63500" dir="3600000" algn="tl" rotWithShape="0">
                  <a:srgbClr val="000000">
                    <a:alpha val="70000"/>
                  </a:srgbClr>
                </a:outerShdw>
              </a:effectLst>
              <a:latin typeface="Chaparral Pro" pitchFamily="18" charset="0"/>
              <a:cs typeface="Arial" pitchFamily="34" charset="0"/>
            </a:endParaRPr>
          </a:p>
        </p:txBody>
      </p:sp>
      <p:pic>
        <p:nvPicPr>
          <p:cNvPr id="6" name="5 Resim" descr="round_whitefish.jpg"/>
          <p:cNvPicPr>
            <a:picLocks noChangeAspect="1"/>
          </p:cNvPicPr>
          <p:nvPr/>
        </p:nvPicPr>
        <p:blipFill>
          <a:blip r:embed="rId3">
            <a:clrChange>
              <a:clrFrom>
                <a:srgbClr val="FFFFFF"/>
              </a:clrFrom>
              <a:clrTo>
                <a:srgbClr val="FFFFFF">
                  <a:alpha val="0"/>
                </a:srgbClr>
              </a:clrTo>
            </a:clrChange>
          </a:blip>
          <a:srcRect/>
          <a:stretch>
            <a:fillRect/>
          </a:stretch>
        </p:blipFill>
        <p:spPr bwMode="auto">
          <a:xfrm rot="1436612">
            <a:off x="-176213" y="1587500"/>
            <a:ext cx="8431213" cy="2871788"/>
          </a:xfrm>
          <a:prstGeom prst="rect">
            <a:avLst/>
          </a:prstGeom>
          <a:noFill/>
          <a:ln w="9525">
            <a:noFill/>
            <a:miter lim="800000"/>
            <a:headEnd/>
            <a:tailEnd/>
          </a:ln>
        </p:spPr>
      </p:pic>
      <p:pic>
        <p:nvPicPr>
          <p:cNvPr id="121859" name="4 Resim" descr="fresh-fish.gif"/>
          <p:cNvPicPr>
            <a:picLocks noChangeAspect="1"/>
          </p:cNvPicPr>
          <p:nvPr/>
        </p:nvPicPr>
        <p:blipFill>
          <a:blip r:embed="rId4"/>
          <a:srcRect/>
          <a:stretch>
            <a:fillRect/>
          </a:stretch>
        </p:blipFill>
        <p:spPr bwMode="auto">
          <a:xfrm rot="-1820413">
            <a:off x="5000625" y="1236663"/>
            <a:ext cx="3798888" cy="301148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9" presetClass="path" presetSubtype="0" accel="50000" decel="50000" fill="hold" nodeType="withEffect">
                                  <p:stCondLst>
                                    <p:cond delay="0"/>
                                  </p:stCondLst>
                                  <p:childTnLst>
                                    <p:animMotion origin="layout" path="M 0 0  C 0 0.06216  0.028 0.11012  0.062 0.11012  C 0.097 0.11012  0.125 0.06216  0.125 0  C 0.125 -0.06216  0.153 -0.11012  0.188 -0.11012  C 0.222 -0.11012  0.25 -0.06216  0.25 0  E" pathEditMode="relative" ptsTypes="">
                                      <p:cBhvr>
                                        <p:cTn id="6" dur="3000" spd="-100000" fill="hold"/>
                                        <p:tgtEl>
                                          <p:spTgt spid="6"/>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Akış Çizelgesi: El İle İşlem"/>
          <p:cNvSpPr/>
          <p:nvPr/>
        </p:nvSpPr>
        <p:spPr>
          <a:xfrm>
            <a:off x="251520" y="4299942"/>
            <a:ext cx="4427984" cy="2592288"/>
          </a:xfrm>
          <a:prstGeom prst="flowChartManualOperation">
            <a:avLst/>
          </a:prstGeom>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tr-TR"/>
          </a:p>
        </p:txBody>
      </p:sp>
      <p:pic>
        <p:nvPicPr>
          <p:cNvPr id="5" name="4 Resim" descr="sut-1-1.jpg"/>
          <p:cNvPicPr>
            <a:picLocks noChangeAspect="1"/>
          </p:cNvPicPr>
          <p:nvPr/>
        </p:nvPicPr>
        <p:blipFill>
          <a:blip r:embed="rId3" cstate="print"/>
          <a:stretch>
            <a:fillRect/>
          </a:stretch>
        </p:blipFill>
        <p:spPr>
          <a:xfrm>
            <a:off x="144016" y="2859782"/>
            <a:ext cx="4644008" cy="213970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4" name="3 Resim" descr="inek_kobi.jpg"/>
          <p:cNvPicPr>
            <a:picLocks noChangeAspect="1"/>
          </p:cNvPicPr>
          <p:nvPr/>
        </p:nvPicPr>
        <p:blipFill>
          <a:blip r:embed="rId4" cstate="print">
            <a:clrChange>
              <a:clrFrom>
                <a:srgbClr val="FFFFFF"/>
              </a:clrFrom>
              <a:clrTo>
                <a:srgbClr val="FFFFFF">
                  <a:alpha val="0"/>
                </a:srgbClr>
              </a:clrTo>
            </a:clrChange>
          </a:blip>
          <a:stretch>
            <a:fillRect/>
          </a:stretch>
        </p:blipFill>
        <p:spPr>
          <a:xfrm>
            <a:off x="-828600" y="-1127256"/>
            <a:ext cx="6048672" cy="758743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8" name="7 Dikdörtgen"/>
          <p:cNvSpPr/>
          <p:nvPr/>
        </p:nvSpPr>
        <p:spPr>
          <a:xfrm>
            <a:off x="5286380" y="669776"/>
            <a:ext cx="3678108" cy="3270126"/>
          </a:xfrm>
          <a:prstGeom prst="rect">
            <a:avLst/>
          </a:prstGeom>
        </p:spPr>
        <p:txBody>
          <a:bodyPr>
            <a:prstTxWarp prst="textPlain">
              <a:avLst/>
            </a:prstTxWarp>
            <a:spAutoFit/>
          </a:bodyPr>
          <a:lstStyle/>
          <a:p>
            <a:pPr algn="ctr" fontAlgn="auto">
              <a:lnSpc>
                <a:spcPct val="150000"/>
              </a:lnSpc>
              <a:spcBef>
                <a:spcPts val="0"/>
              </a:spcBef>
              <a:spcAft>
                <a:spcPts val="0"/>
              </a:spcAft>
              <a:defRPr/>
            </a:pPr>
            <a:r>
              <a:rPr lang="en-US" sz="2800" dirty="0">
                <a:effectLst>
                  <a:glow rad="63500">
                    <a:schemeClr val="accent3">
                      <a:satMod val="175000"/>
                      <a:alpha val="40000"/>
                    </a:schemeClr>
                  </a:glow>
                  <a:outerShdw blurRad="38100" dist="38100" dir="2700000" algn="tl">
                    <a:srgbClr val="000000">
                      <a:alpha val="43137"/>
                    </a:srgbClr>
                  </a:outerShdw>
                </a:effectLst>
                <a:latin typeface="Chaparral Pro" pitchFamily="18" charset="0"/>
                <a:cs typeface="+mn-cs"/>
              </a:rPr>
              <a:t>God has prepared for us one of the best sources </a:t>
            </a:r>
            <a:endParaRPr lang="tr-TR" sz="2800" dirty="0">
              <a:effectLst>
                <a:glow rad="63500">
                  <a:schemeClr val="accent3">
                    <a:satMod val="175000"/>
                    <a:alpha val="40000"/>
                  </a:schemeClr>
                </a:glow>
                <a:outerShdw blurRad="38100" dist="38100" dir="2700000" algn="tl">
                  <a:srgbClr val="000000">
                    <a:alpha val="43137"/>
                  </a:srgbClr>
                </a:outerShdw>
              </a:effectLst>
              <a:latin typeface="Chaparral Pro" pitchFamily="18" charset="0"/>
              <a:cs typeface="+mn-cs"/>
            </a:endParaRPr>
          </a:p>
          <a:p>
            <a:pPr algn="ctr" fontAlgn="auto">
              <a:lnSpc>
                <a:spcPct val="150000"/>
              </a:lnSpc>
              <a:spcBef>
                <a:spcPts val="0"/>
              </a:spcBef>
              <a:spcAft>
                <a:spcPts val="0"/>
              </a:spcAft>
              <a:defRPr/>
            </a:pPr>
            <a:r>
              <a:rPr lang="en-US" sz="2800" dirty="0">
                <a:effectLst>
                  <a:glow rad="63500">
                    <a:schemeClr val="accent3">
                      <a:satMod val="175000"/>
                      <a:alpha val="40000"/>
                    </a:schemeClr>
                  </a:glow>
                  <a:outerShdw blurRad="38100" dist="38100" dir="2700000" algn="tl">
                    <a:srgbClr val="000000">
                      <a:alpha val="43137"/>
                    </a:srgbClr>
                  </a:outerShdw>
                </a:effectLst>
                <a:latin typeface="Chaparral Pro" pitchFamily="18" charset="0"/>
                <a:cs typeface="+mn-cs"/>
              </a:rPr>
              <a:t>of nourishment</a:t>
            </a:r>
            <a:r>
              <a:rPr lang="tr-TR" sz="2800" dirty="0">
                <a:effectLst>
                  <a:glow rad="63500">
                    <a:schemeClr val="accent3">
                      <a:satMod val="175000"/>
                      <a:alpha val="40000"/>
                    </a:schemeClr>
                  </a:glow>
                  <a:outerShdw blurRad="38100" dist="38100" dir="2700000" algn="tl">
                    <a:srgbClr val="000000">
                      <a:alpha val="43137"/>
                    </a:srgbClr>
                  </a:outerShdw>
                </a:effectLst>
                <a:latin typeface="Chaparral Pro" pitchFamily="18" charset="0"/>
                <a:cs typeface="+mn-cs"/>
              </a:rPr>
              <a:t>,</a:t>
            </a:r>
            <a:r>
              <a:rPr lang="en-US" sz="2800" dirty="0">
                <a:effectLst>
                  <a:glow rad="63500">
                    <a:schemeClr val="accent3">
                      <a:satMod val="175000"/>
                      <a:alpha val="40000"/>
                    </a:schemeClr>
                  </a:glow>
                  <a:outerShdw blurRad="38100" dist="38100" dir="2700000" algn="tl">
                    <a:srgbClr val="000000">
                      <a:alpha val="43137"/>
                    </a:srgbClr>
                  </a:outerShdw>
                </a:effectLst>
                <a:latin typeface="Chaparral Pro" pitchFamily="18" charset="0"/>
                <a:cs typeface="+mn-cs"/>
              </a:rPr>
              <a:t>milk</a:t>
            </a:r>
            <a:r>
              <a:rPr lang="tr-TR" sz="2800" dirty="0">
                <a:effectLst>
                  <a:glow rad="63500">
                    <a:schemeClr val="accent3">
                      <a:satMod val="175000"/>
                      <a:alpha val="40000"/>
                    </a:schemeClr>
                  </a:glow>
                  <a:outerShdw blurRad="38100" dist="38100" dir="2700000" algn="tl">
                    <a:srgbClr val="000000">
                      <a:alpha val="43137"/>
                    </a:srgbClr>
                  </a:outerShdw>
                </a:effectLst>
                <a:latin typeface="Chaparral Pro" pitchFamily="18" charset="0"/>
                <a:cs typeface="+mn-cs"/>
              </a:rPr>
              <a:t>, </a:t>
            </a:r>
            <a:r>
              <a:rPr lang="tr-TR" sz="2800" dirty="0" err="1">
                <a:effectLst>
                  <a:glow rad="63500">
                    <a:schemeClr val="accent3">
                      <a:satMod val="175000"/>
                      <a:alpha val="40000"/>
                    </a:schemeClr>
                  </a:glow>
                  <a:outerShdw blurRad="38100" dist="38100" dir="2700000" algn="tl">
                    <a:srgbClr val="000000">
                      <a:alpha val="43137"/>
                    </a:srgbClr>
                  </a:outerShdw>
                </a:effectLst>
                <a:latin typeface="Chaparral Pro" pitchFamily="18" charset="0"/>
                <a:cs typeface="+mn-cs"/>
              </a:rPr>
              <a:t>produced</a:t>
            </a:r>
            <a:r>
              <a:rPr lang="tr-TR" sz="2800" dirty="0">
                <a:effectLst>
                  <a:glow rad="63500">
                    <a:schemeClr val="accent3">
                      <a:satMod val="175000"/>
                      <a:alpha val="40000"/>
                    </a:schemeClr>
                  </a:glow>
                  <a:outerShdw blurRad="38100" dist="38100" dir="2700000" algn="tl">
                    <a:srgbClr val="000000">
                      <a:alpha val="43137"/>
                    </a:srgbClr>
                  </a:outerShdw>
                </a:effectLst>
                <a:latin typeface="Chaparral Pro" pitchFamily="18" charset="0"/>
                <a:cs typeface="+mn-cs"/>
              </a:rPr>
              <a:t> </a:t>
            </a:r>
            <a:r>
              <a:rPr lang="en-US" sz="2800" dirty="0">
                <a:effectLst>
                  <a:glow rad="63500">
                    <a:schemeClr val="accent3">
                      <a:satMod val="175000"/>
                      <a:alpha val="40000"/>
                    </a:schemeClr>
                  </a:glow>
                  <a:outerShdw blurRad="38100" dist="38100" dir="2700000" algn="tl">
                    <a:srgbClr val="000000">
                      <a:alpha val="43137"/>
                    </a:srgbClr>
                  </a:outerShdw>
                </a:effectLst>
                <a:latin typeface="Chaparral Pro" pitchFamily="18" charset="0"/>
                <a:cs typeface="+mn-cs"/>
              </a:rPr>
              <a:t>among</a:t>
            </a:r>
            <a:r>
              <a:rPr lang="tr-TR" sz="2800" dirty="0" err="1">
                <a:effectLst>
                  <a:glow rad="63500">
                    <a:schemeClr val="accent3">
                      <a:satMod val="175000"/>
                      <a:alpha val="40000"/>
                    </a:schemeClr>
                  </a:glow>
                  <a:outerShdw blurRad="38100" dist="38100" dir="2700000" algn="tl">
                    <a:srgbClr val="000000">
                      <a:alpha val="43137"/>
                    </a:srgbClr>
                  </a:outerShdw>
                </a:effectLst>
                <a:latin typeface="Chaparral Pro" pitchFamily="18" charset="0"/>
                <a:cs typeface="+mn-cs"/>
              </a:rPr>
              <a:t>st</a:t>
            </a:r>
            <a:r>
              <a:rPr lang="tr-TR" sz="2800" dirty="0">
                <a:effectLst>
                  <a:glow rad="63500">
                    <a:schemeClr val="accent3">
                      <a:satMod val="175000"/>
                      <a:alpha val="40000"/>
                    </a:schemeClr>
                  </a:glow>
                  <a:outerShdw blurRad="38100" dist="38100" dir="2700000" algn="tl">
                    <a:srgbClr val="000000">
                      <a:alpha val="43137"/>
                    </a:srgbClr>
                  </a:outerShdw>
                </a:effectLst>
                <a:latin typeface="Chaparral Pro" pitchFamily="18" charset="0"/>
                <a:cs typeface="+mn-cs"/>
              </a:rPr>
              <a:t>  </a:t>
            </a:r>
            <a:r>
              <a:rPr lang="en-US" sz="2800" dirty="0">
                <a:effectLst>
                  <a:glow rad="63500">
                    <a:schemeClr val="accent3">
                      <a:satMod val="175000"/>
                      <a:alpha val="40000"/>
                    </a:schemeClr>
                  </a:glow>
                  <a:outerShdw blurRad="38100" dist="38100" dir="2700000" algn="tl">
                    <a:srgbClr val="000000">
                      <a:alpha val="43137"/>
                    </a:srgbClr>
                  </a:outerShdw>
                </a:effectLst>
                <a:latin typeface="Chaparral Pro" pitchFamily="18" charset="0"/>
                <a:cs typeface="+mn-cs"/>
              </a:rPr>
              <a:t>blood and </a:t>
            </a:r>
            <a:r>
              <a:rPr lang="tr-TR" sz="2800" dirty="0">
                <a:effectLst>
                  <a:glow rad="63500">
                    <a:schemeClr val="accent3">
                      <a:satMod val="175000"/>
                      <a:alpha val="40000"/>
                    </a:schemeClr>
                  </a:glow>
                  <a:outerShdw blurRad="38100" dist="38100" dir="2700000" algn="tl">
                    <a:srgbClr val="000000">
                      <a:alpha val="43137"/>
                    </a:srgbClr>
                  </a:outerShdw>
                </a:effectLst>
                <a:latin typeface="Chaparral Pro" pitchFamily="18" charset="0"/>
                <a:cs typeface="+mn-cs"/>
              </a:rPr>
              <a:t> </a:t>
            </a:r>
            <a:r>
              <a:rPr lang="en-US" sz="2800" dirty="0">
                <a:effectLst>
                  <a:glow rad="63500">
                    <a:schemeClr val="accent3">
                      <a:satMod val="175000"/>
                      <a:alpha val="40000"/>
                    </a:schemeClr>
                  </a:glow>
                  <a:outerShdw blurRad="38100" dist="38100" dir="2700000" algn="tl">
                    <a:srgbClr val="000000">
                      <a:alpha val="43137"/>
                    </a:srgbClr>
                  </a:outerShdw>
                </a:effectLst>
                <a:latin typeface="Chaparral Pro" pitchFamily="18" charset="0"/>
                <a:cs typeface="+mn-cs"/>
              </a:rPr>
              <a:t>dung</a:t>
            </a:r>
            <a:r>
              <a:rPr lang="tr-TR" sz="2800" dirty="0">
                <a:effectLst>
                  <a:glow rad="63500">
                    <a:schemeClr val="accent3">
                      <a:satMod val="175000"/>
                      <a:alpha val="40000"/>
                    </a:schemeClr>
                  </a:glow>
                  <a:outerShdw blurRad="38100" dist="38100" dir="2700000" algn="tl">
                    <a:srgbClr val="000000">
                      <a:alpha val="43137"/>
                    </a:srgbClr>
                  </a:outerShdw>
                </a:effectLst>
                <a:latin typeface="Chaparral Pro" pitchFamily="18" charset="0"/>
                <a:cs typeface="+mn-cs"/>
              </a:rPr>
              <a:t>    </a:t>
            </a:r>
            <a:r>
              <a:rPr lang="en-US" sz="2800" dirty="0">
                <a:effectLst>
                  <a:glow rad="63500">
                    <a:schemeClr val="accent3">
                      <a:satMod val="175000"/>
                      <a:alpha val="40000"/>
                    </a:schemeClr>
                  </a:glow>
                  <a:outerShdw blurRad="38100" dist="38100" dir="2700000" algn="tl">
                    <a:srgbClr val="000000">
                      <a:alpha val="43137"/>
                    </a:srgbClr>
                  </a:outerShdw>
                </a:effectLst>
                <a:latin typeface="Chaparral Pro" pitchFamily="18" charset="0"/>
                <a:cs typeface="+mn-cs"/>
              </a:rPr>
              <a:t> </a:t>
            </a:r>
            <a:r>
              <a:rPr lang="tr-TR" sz="2800" dirty="0" err="1">
                <a:effectLst>
                  <a:glow rad="63500">
                    <a:schemeClr val="accent3">
                      <a:satMod val="175000"/>
                      <a:alpha val="40000"/>
                    </a:schemeClr>
                  </a:glow>
                  <a:outerShdw blurRad="38100" dist="38100" dir="2700000" algn="tl">
                    <a:srgbClr val="000000">
                      <a:alpha val="43137"/>
                    </a:srgbClr>
                  </a:outerShdw>
                </a:effectLst>
                <a:latin typeface="Chaparral Pro" pitchFamily="18" charset="0"/>
                <a:cs typeface="+mn-cs"/>
              </a:rPr>
              <a:t>within</a:t>
            </a:r>
            <a:r>
              <a:rPr lang="tr-TR" sz="2800" dirty="0">
                <a:effectLst>
                  <a:glow rad="63500">
                    <a:schemeClr val="accent3">
                      <a:satMod val="175000"/>
                      <a:alpha val="40000"/>
                    </a:schemeClr>
                  </a:glow>
                  <a:outerShdw blurRad="38100" dist="38100" dir="2700000" algn="tl">
                    <a:srgbClr val="000000">
                      <a:alpha val="43137"/>
                    </a:srgbClr>
                  </a:outerShdw>
                </a:effectLst>
                <a:latin typeface="Chaparral Pro" pitchFamily="18" charset="0"/>
                <a:cs typeface="+mn-cs"/>
              </a:rPr>
              <a:t> a</a:t>
            </a:r>
            <a:r>
              <a:rPr lang="en-US" sz="2800" dirty="0">
                <a:effectLst>
                  <a:glow rad="63500">
                    <a:schemeClr val="accent3">
                      <a:satMod val="175000"/>
                      <a:alpha val="40000"/>
                    </a:schemeClr>
                  </a:glow>
                  <a:outerShdw blurRad="38100" dist="38100" dir="2700000" algn="tl">
                    <a:srgbClr val="000000">
                      <a:alpha val="43137"/>
                    </a:srgbClr>
                  </a:outerShdw>
                </a:effectLst>
                <a:latin typeface="Chaparral Pro" pitchFamily="18" charset="0"/>
                <a:cs typeface="+mn-cs"/>
              </a:rPr>
              <a:t> cow.</a:t>
            </a:r>
            <a:endParaRPr lang="tr-TR" sz="2800" dirty="0">
              <a:effectLst>
                <a:glow rad="63500">
                  <a:schemeClr val="accent3">
                    <a:satMod val="175000"/>
                    <a:alpha val="40000"/>
                  </a:schemeClr>
                </a:glow>
                <a:outerShdw blurRad="38100" dist="38100" dir="2700000" algn="tl">
                  <a:srgbClr val="000000">
                    <a:alpha val="43137"/>
                  </a:srgbClr>
                </a:outerShdw>
              </a:effectLst>
              <a:latin typeface="Chaparral Pro" pitchFamily="18" charset="0"/>
              <a:cs typeface="+mn-cs"/>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5953" name="Picture 2" descr="G:\karışık resim\manzara\güneş ve ışık\656341.jpg"/>
          <p:cNvPicPr>
            <a:picLocks noChangeAspect="1" noChangeArrowheads="1"/>
          </p:cNvPicPr>
          <p:nvPr/>
        </p:nvPicPr>
        <p:blipFill>
          <a:blip r:embed="rId3"/>
          <a:srcRect/>
          <a:stretch>
            <a:fillRect/>
          </a:stretch>
        </p:blipFill>
        <p:spPr bwMode="auto">
          <a:xfrm>
            <a:off x="0" y="0"/>
            <a:ext cx="9144000" cy="5143500"/>
          </a:xfrm>
          <a:prstGeom prst="rect">
            <a:avLst/>
          </a:prstGeom>
          <a:noFill/>
          <a:ln w="9525">
            <a:noFill/>
            <a:miter lim="800000"/>
            <a:headEnd/>
            <a:tailEnd/>
          </a:ln>
        </p:spPr>
      </p:pic>
      <p:sp>
        <p:nvSpPr>
          <p:cNvPr id="97283" name="Rectangle 3"/>
          <p:cNvSpPr>
            <a:spLocks noChangeArrowheads="1"/>
          </p:cNvSpPr>
          <p:nvPr/>
        </p:nvSpPr>
        <p:spPr bwMode="auto">
          <a:xfrm>
            <a:off x="251520" y="250652"/>
            <a:ext cx="8640960" cy="1200329"/>
          </a:xfrm>
          <a:prstGeom prst="rect">
            <a:avLst/>
          </a:prstGeom>
          <a:noFill/>
          <a:ln w="9525">
            <a:noFill/>
            <a:miter lim="800000"/>
            <a:headEnd/>
            <a:tailEnd/>
          </a:ln>
          <a:effectLst/>
        </p:spPr>
        <p:txBody>
          <a:bodyPr anchor="ctr">
            <a:spAutoFit/>
          </a:bodyPr>
          <a:lstStyle/>
          <a:p>
            <a:pPr algn="ctr">
              <a:defRPr/>
            </a:pPr>
            <a:r>
              <a:rPr lang="en-US" sz="2400" dirty="0">
                <a:ln w="18415" cmpd="sng">
                  <a:solidFill>
                    <a:srgbClr val="FFFFFF"/>
                  </a:solidFill>
                  <a:prstDash val="solid"/>
                </a:ln>
                <a:solidFill>
                  <a:srgbClr val="FFFFFF"/>
                </a:solidFill>
                <a:effectLst>
                  <a:glow rad="63500">
                    <a:schemeClr val="accent3">
                      <a:satMod val="175000"/>
                      <a:alpha val="40000"/>
                    </a:schemeClr>
                  </a:glow>
                  <a:outerShdw blurRad="63500" dir="3600000" algn="tl" rotWithShape="0">
                    <a:srgbClr val="000000">
                      <a:alpha val="70000"/>
                    </a:srgbClr>
                  </a:outerShdw>
                </a:effectLst>
                <a:latin typeface="Chaparral Pro" pitchFamily="18" charset="0"/>
                <a:ea typeface="Times New Roman" pitchFamily="18" charset="0"/>
                <a:cs typeface="Arial" pitchFamily="34" charset="0"/>
              </a:rPr>
              <a:t>Merciful God gives the good news of eternal happiness, it is eternal happiness that makes mercy into mercy and bounty into bounty, and prevents it being turned into an affliction. </a:t>
            </a:r>
            <a:endParaRPr lang="en-US" sz="3600" dirty="0">
              <a:ln w="18415" cmpd="sng">
                <a:solidFill>
                  <a:srgbClr val="FFFFFF"/>
                </a:solidFill>
                <a:prstDash val="solid"/>
              </a:ln>
              <a:solidFill>
                <a:srgbClr val="FFFFFF"/>
              </a:solidFill>
              <a:effectLst>
                <a:glow rad="63500">
                  <a:schemeClr val="accent3">
                    <a:satMod val="175000"/>
                    <a:alpha val="40000"/>
                  </a:schemeClr>
                </a:glow>
                <a:outerShdw blurRad="63500" dir="3600000" algn="tl" rotWithShape="0">
                  <a:srgbClr val="000000">
                    <a:alpha val="70000"/>
                  </a:srgbClr>
                </a:outerShdw>
              </a:effectLst>
              <a:latin typeface="Chaparral Pro" pitchFamily="18"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97283"/>
                                        </p:tgtEl>
                                        <p:attrNameLst>
                                          <p:attrName>style.visibility</p:attrName>
                                        </p:attrNameLst>
                                      </p:cBhvr>
                                      <p:to>
                                        <p:strVal val="visible"/>
                                      </p:to>
                                    </p:set>
                                    <p:animEffect transition="in" filter="slide(fromBottom)">
                                      <p:cBhvr>
                                        <p:cTn id="7" dur="3000"/>
                                        <p:tgtEl>
                                          <p:spTgt spid="972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8001" name="Picture 2" descr="G:\karışık resim\manzara\dağ\slide0021_image045.jpg"/>
          <p:cNvPicPr>
            <a:picLocks noChangeAspect="1" noChangeArrowheads="1"/>
          </p:cNvPicPr>
          <p:nvPr/>
        </p:nvPicPr>
        <p:blipFill>
          <a:blip r:embed="rId3"/>
          <a:srcRect/>
          <a:stretch>
            <a:fillRect/>
          </a:stretch>
        </p:blipFill>
        <p:spPr bwMode="auto">
          <a:xfrm>
            <a:off x="0" y="0"/>
            <a:ext cx="9144000" cy="5143500"/>
          </a:xfrm>
          <a:prstGeom prst="rect">
            <a:avLst/>
          </a:prstGeom>
          <a:noFill/>
          <a:ln w="9525">
            <a:noFill/>
            <a:miter lim="800000"/>
            <a:headEnd/>
            <a:tailEnd/>
          </a:ln>
        </p:spPr>
      </p:pic>
      <p:sp>
        <p:nvSpPr>
          <p:cNvPr id="98305" name="Rectangle 1"/>
          <p:cNvSpPr>
            <a:spLocks noChangeArrowheads="1"/>
          </p:cNvSpPr>
          <p:nvPr/>
        </p:nvSpPr>
        <p:spPr bwMode="auto">
          <a:xfrm>
            <a:off x="3923928" y="1779662"/>
            <a:ext cx="5040560" cy="3024336"/>
          </a:xfrm>
          <a:prstGeom prst="rect">
            <a:avLst/>
          </a:prstGeom>
          <a:noFill/>
          <a:ln w="9525">
            <a:noFill/>
            <a:miter lim="800000"/>
            <a:headEnd/>
            <a:tailEnd/>
          </a:ln>
          <a:effectLst/>
        </p:spPr>
        <p:txBody>
          <a:bodyPr anchor="ctr">
            <a:prstTxWarp prst="textPlain">
              <a:avLst/>
            </a:prstTxWarp>
            <a:spAutoFit/>
            <a:scene3d>
              <a:camera prst="perspectiveRelaxed"/>
              <a:lightRig rig="threePt" dir="t"/>
            </a:scene3d>
          </a:bodyPr>
          <a:lstStyle/>
          <a:p>
            <a:pPr algn="just">
              <a:defRPr/>
            </a:pPr>
            <a:r>
              <a:rPr lang="en-US" sz="2800" dirty="0">
                <a:effectLst>
                  <a:glow rad="63500">
                    <a:schemeClr val="tx2">
                      <a:lumMod val="20000"/>
                      <a:lumOff val="80000"/>
                      <a:alpha val="40000"/>
                    </a:schemeClr>
                  </a:glow>
                  <a:outerShdw blurRad="38100" dist="38100" dir="2700000" algn="tl">
                    <a:srgbClr val="000000">
                      <a:alpha val="43137"/>
                    </a:srgbClr>
                  </a:outerShdw>
                </a:effectLst>
                <a:latin typeface="Chaparral Pro" pitchFamily="18" charset="0"/>
                <a:ea typeface="Times New Roman" pitchFamily="18" charset="0"/>
                <a:cs typeface="Arial" pitchFamily="34" charset="0"/>
              </a:rPr>
              <a:t>If there was no eternal life and happiness, all the mercies and bounties that would be transformed into torment. </a:t>
            </a:r>
            <a:endParaRPr lang="en-US" sz="4000" dirty="0">
              <a:effectLst>
                <a:glow rad="63500">
                  <a:schemeClr val="tx2">
                    <a:lumMod val="20000"/>
                    <a:lumOff val="80000"/>
                    <a:alpha val="40000"/>
                  </a:schemeClr>
                </a:glow>
                <a:outerShdw blurRad="38100" dist="38100" dir="2700000" algn="tl">
                  <a:srgbClr val="000000">
                    <a:alpha val="43137"/>
                  </a:srgbClr>
                </a:outerShdw>
              </a:effectLst>
              <a:latin typeface="Chaparral Pro" pitchFamily="18" charset="0"/>
              <a:cs typeface="Arial" pitchFamily="34" charset="0"/>
            </a:endParaRPr>
          </a:p>
        </p:txBody>
      </p:sp>
      <p:pic>
        <p:nvPicPr>
          <p:cNvPr id="5" name="4 Resim" descr="88111968.jpg"/>
          <p:cNvPicPr>
            <a:picLocks noChangeAspect="1"/>
          </p:cNvPicPr>
          <p:nvPr/>
        </p:nvPicPr>
        <p:blipFill>
          <a:blip r:embed="rId4"/>
          <a:srcRect/>
          <a:stretch>
            <a:fillRect/>
          </a:stretch>
        </p:blipFill>
        <p:spPr bwMode="auto">
          <a:xfrm>
            <a:off x="0" y="0"/>
            <a:ext cx="9144000" cy="51435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xit" presetSubtype="16" fill="hold" nodeType="clickEffect">
                                  <p:stCondLst>
                                    <p:cond delay="0"/>
                                  </p:stCondLst>
                                  <p:childTnLst>
                                    <p:animEffect transition="out" filter="circle(in)">
                                      <p:cBhvr>
                                        <p:cTn id="6" dur="3000"/>
                                        <p:tgtEl>
                                          <p:spTgt spid="5"/>
                                        </p:tgtEl>
                                      </p:cBhvr>
                                    </p:animEffect>
                                    <p:set>
                                      <p:cBhvr>
                                        <p:cTn id="7" dur="1" fill="hold">
                                          <p:stCondLst>
                                            <p:cond delay="2999"/>
                                          </p:stCondLst>
                                        </p:cTn>
                                        <p:tgtEl>
                                          <p:spTgt spid="5"/>
                                        </p:tgtEl>
                                        <p:attrNameLst>
                                          <p:attrName>style.visibility</p:attrName>
                                        </p:attrNameLst>
                                      </p:cBhvr>
                                      <p:to>
                                        <p:strVal val="hidden"/>
                                      </p:to>
                                    </p:set>
                                  </p:childTnLst>
                                </p:cTn>
                              </p:par>
                            </p:childTnLst>
                          </p:cTn>
                        </p:par>
                        <p:par>
                          <p:cTn id="8" fill="hold">
                            <p:stCondLst>
                              <p:cond delay="3000"/>
                            </p:stCondLst>
                            <p:childTnLst>
                              <p:par>
                                <p:cTn id="9" presetID="12" presetClass="entr" presetSubtype="4" fill="hold" nodeType="afterEffect">
                                  <p:stCondLst>
                                    <p:cond delay="0"/>
                                  </p:stCondLst>
                                  <p:childTnLst>
                                    <p:set>
                                      <p:cBhvr>
                                        <p:cTn id="10" dur="1" fill="hold">
                                          <p:stCondLst>
                                            <p:cond delay="0"/>
                                          </p:stCondLst>
                                        </p:cTn>
                                        <p:tgtEl>
                                          <p:spTgt spid="98305"/>
                                        </p:tgtEl>
                                        <p:attrNameLst>
                                          <p:attrName>style.visibility</p:attrName>
                                        </p:attrNameLst>
                                      </p:cBhvr>
                                      <p:to>
                                        <p:strVal val="visible"/>
                                      </p:to>
                                    </p:set>
                                    <p:animEffect transition="in" filter="slide(fromBottom)">
                                      <p:cBhvr>
                                        <p:cTn id="11" dur="5000"/>
                                        <p:tgtEl>
                                          <p:spTgt spid="983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0049" name="9 Resim" descr="235251952.gif"/>
          <p:cNvPicPr>
            <a:picLocks noChangeAspect="1"/>
          </p:cNvPicPr>
          <p:nvPr/>
        </p:nvPicPr>
        <p:blipFill>
          <a:blip r:embed="rId3"/>
          <a:srcRect/>
          <a:stretch>
            <a:fillRect/>
          </a:stretch>
        </p:blipFill>
        <p:spPr bwMode="auto">
          <a:xfrm rot="180839">
            <a:off x="52388" y="288925"/>
            <a:ext cx="9144000" cy="5143500"/>
          </a:xfrm>
          <a:prstGeom prst="rect">
            <a:avLst/>
          </a:prstGeom>
          <a:noFill/>
          <a:ln w="9525">
            <a:noFill/>
            <a:miter lim="800000"/>
            <a:headEnd/>
            <a:tailEnd/>
          </a:ln>
        </p:spPr>
      </p:pic>
      <p:sp>
        <p:nvSpPr>
          <p:cNvPr id="99329" name="Rectangle 1"/>
          <p:cNvSpPr>
            <a:spLocks noChangeArrowheads="1"/>
          </p:cNvSpPr>
          <p:nvPr/>
        </p:nvSpPr>
        <p:spPr bwMode="auto">
          <a:xfrm>
            <a:off x="4684692" y="880607"/>
            <a:ext cx="3847748" cy="3635359"/>
          </a:xfrm>
          <a:prstGeom prst="rect">
            <a:avLst/>
          </a:prstGeom>
          <a:noFill/>
          <a:ln w="9525">
            <a:noFill/>
            <a:miter lim="800000"/>
            <a:headEnd/>
            <a:tailEnd/>
          </a:ln>
          <a:effectLst/>
        </p:spPr>
        <p:txBody>
          <a:bodyPr anchor="ctr">
            <a:prstTxWarp prst="textWave1">
              <a:avLst>
                <a:gd name="adj1" fmla="val 3027"/>
                <a:gd name="adj2" fmla="val -4944"/>
              </a:avLst>
            </a:prstTxWarp>
            <a:spAutoFit/>
          </a:bodyPr>
          <a:lstStyle/>
          <a:p>
            <a:pPr algn="just">
              <a:defRPr/>
            </a:pPr>
            <a:r>
              <a:rPr lang="en-US" sz="3200" dirty="0">
                <a:solidFill>
                  <a:srgbClr val="000000"/>
                </a:solidFill>
                <a:effectLst>
                  <a:outerShdw blurRad="38100" dist="38100" dir="2700000" algn="tl">
                    <a:srgbClr val="000000">
                      <a:alpha val="43137"/>
                    </a:srgbClr>
                  </a:outerShdw>
                </a:effectLst>
                <a:latin typeface="Chaparral Pro" pitchFamily="18" charset="0"/>
                <a:ea typeface="Times New Roman" pitchFamily="18" charset="0"/>
                <a:cs typeface="Arial" pitchFamily="34" charset="0"/>
              </a:rPr>
              <a:t>and to man’s personal life, and is the basis of his happiness, prosperity, and achievement.</a:t>
            </a:r>
            <a:endParaRPr lang="en-US" sz="6000" dirty="0">
              <a:effectLst>
                <a:outerShdw blurRad="38100" dist="38100" dir="2700000" algn="tl">
                  <a:srgbClr val="000000">
                    <a:alpha val="43137"/>
                  </a:srgbClr>
                </a:outerShdw>
              </a:effectLst>
              <a:latin typeface="Chaparral Pro" pitchFamily="18" charset="0"/>
              <a:cs typeface="Arial" pitchFamily="34" charset="0"/>
            </a:endParaRPr>
          </a:p>
        </p:txBody>
      </p:sp>
      <p:sp>
        <p:nvSpPr>
          <p:cNvPr id="8" name="Rectangle 1"/>
          <p:cNvSpPr>
            <a:spLocks noChangeArrowheads="1"/>
          </p:cNvSpPr>
          <p:nvPr/>
        </p:nvSpPr>
        <p:spPr bwMode="auto">
          <a:xfrm>
            <a:off x="1403648" y="843558"/>
            <a:ext cx="3382130" cy="3575924"/>
          </a:xfrm>
          <a:prstGeom prst="rect">
            <a:avLst/>
          </a:prstGeom>
          <a:noFill/>
          <a:ln w="9525">
            <a:noFill/>
            <a:miter lim="800000"/>
            <a:headEnd/>
            <a:tailEnd/>
          </a:ln>
          <a:effectLst/>
        </p:spPr>
        <p:txBody>
          <a:bodyPr anchor="ctr">
            <a:prstTxWarp prst="textWave2">
              <a:avLst>
                <a:gd name="adj1" fmla="val 4282"/>
                <a:gd name="adj2" fmla="val -6767"/>
              </a:avLst>
            </a:prstTxWarp>
            <a:spAutoFit/>
          </a:bodyPr>
          <a:lstStyle/>
          <a:p>
            <a:pPr algn="just">
              <a:defRPr/>
            </a:pPr>
            <a:r>
              <a:rPr lang="en-US" sz="3200" dirty="0">
                <a:effectLst>
                  <a:outerShdw blurRad="38100" dist="38100" dir="2700000" algn="tl">
                    <a:srgbClr val="000000">
                      <a:alpha val="43137"/>
                    </a:srgbClr>
                  </a:outerShdw>
                </a:effectLst>
                <a:latin typeface="Chaparral Pro" pitchFamily="18" charset="0"/>
                <a:cs typeface="+mn-cs"/>
              </a:rPr>
              <a:t>The </a:t>
            </a:r>
            <a:r>
              <a:rPr lang="en-US" sz="3200" dirty="0" err="1">
                <a:effectLst>
                  <a:outerShdw blurRad="38100" dist="38100" dir="2700000" algn="tl">
                    <a:srgbClr val="000000">
                      <a:alpha val="43137"/>
                    </a:srgbClr>
                  </a:outerShdw>
                </a:effectLst>
                <a:latin typeface="Chaparral Pro" pitchFamily="18" charset="0"/>
                <a:cs typeface="+mn-cs"/>
              </a:rPr>
              <a:t>Risale-i</a:t>
            </a:r>
            <a:r>
              <a:rPr lang="en-US" sz="3200" dirty="0">
                <a:effectLst>
                  <a:outerShdw blurRad="38100" dist="38100" dir="2700000" algn="tl">
                    <a:srgbClr val="000000">
                      <a:alpha val="43137"/>
                    </a:srgbClr>
                  </a:outerShdw>
                </a:effectLst>
                <a:latin typeface="Chaparral Pro" pitchFamily="18" charset="0"/>
                <a:cs typeface="+mn-cs"/>
              </a:rPr>
              <a:t> </a:t>
            </a:r>
            <a:r>
              <a:rPr lang="en-US" sz="3200" dirty="0" err="1">
                <a:effectLst>
                  <a:outerShdw blurRad="38100" dist="38100" dir="2700000" algn="tl">
                    <a:srgbClr val="000000">
                      <a:alpha val="43137"/>
                    </a:srgbClr>
                  </a:outerShdw>
                </a:effectLst>
                <a:latin typeface="Chaparral Pro" pitchFamily="18" charset="0"/>
                <a:cs typeface="+mn-cs"/>
              </a:rPr>
              <a:t>Nur</a:t>
            </a:r>
            <a:r>
              <a:rPr lang="en-US" sz="3200" dirty="0">
                <a:effectLst>
                  <a:outerShdw blurRad="38100" dist="38100" dir="2700000" algn="tl">
                    <a:srgbClr val="000000">
                      <a:alpha val="43137"/>
                    </a:srgbClr>
                  </a:outerShdw>
                </a:effectLst>
                <a:latin typeface="Chaparral Pro" pitchFamily="18" charset="0"/>
                <a:cs typeface="+mn-cs"/>
              </a:rPr>
              <a:t> shows that belief in the hereafter is fundamental to the life of society</a:t>
            </a:r>
            <a:endParaRPr lang="en-US" sz="6000" dirty="0">
              <a:effectLst>
                <a:outerShdw blurRad="38100" dist="38100" dir="2700000" algn="tl">
                  <a:srgbClr val="000000">
                    <a:alpha val="43137"/>
                  </a:srgbClr>
                </a:outerShdw>
              </a:effectLst>
              <a:latin typeface="Chaparral Pro" pitchFamily="18"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0"/>
                                        <p:tgtEl>
                                          <p:spTgt spid="8"/>
                                        </p:tgtEl>
                                      </p:cBhvr>
                                    </p:animEffect>
                                  </p:childTnLst>
                                </p:cTn>
                              </p:par>
                            </p:childTnLst>
                          </p:cTn>
                        </p:par>
                        <p:par>
                          <p:cTn id="8" fill="hold">
                            <p:stCondLst>
                              <p:cond delay="5000"/>
                            </p:stCondLst>
                            <p:childTnLst>
                              <p:par>
                                <p:cTn id="9" presetID="22" presetClass="entr" presetSubtype="1" fill="hold" nodeType="afterEffect">
                                  <p:stCondLst>
                                    <p:cond delay="0"/>
                                  </p:stCondLst>
                                  <p:childTnLst>
                                    <p:set>
                                      <p:cBhvr>
                                        <p:cTn id="10" dur="1" fill="hold">
                                          <p:stCondLst>
                                            <p:cond delay="0"/>
                                          </p:stCondLst>
                                        </p:cTn>
                                        <p:tgtEl>
                                          <p:spTgt spid="99329"/>
                                        </p:tgtEl>
                                        <p:attrNameLst>
                                          <p:attrName>style.visibility</p:attrName>
                                        </p:attrNameLst>
                                      </p:cBhvr>
                                      <p:to>
                                        <p:strVal val="visible"/>
                                      </p:to>
                                    </p:set>
                                    <p:animEffect transition="in" filter="wipe(up)">
                                      <p:cBhvr>
                                        <p:cTn id="11" dur="5000"/>
                                        <p:tgtEl>
                                          <p:spTgt spid="993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rot="21441424">
            <a:off x="1721047" y="496507"/>
            <a:ext cx="7143800" cy="1431235"/>
          </a:xfrm>
          <a:prstGeom prst="rect">
            <a:avLst/>
          </a:prstGeom>
          <a:noFill/>
          <a:ln w="9525">
            <a:noFill/>
            <a:miter lim="800000"/>
            <a:headEnd/>
            <a:tailEnd/>
          </a:ln>
          <a:effectLst/>
        </p:spPr>
        <p:txBody>
          <a:bodyPr anchor="ctr">
            <a:prstTxWarp prst="textWave1">
              <a:avLst>
                <a:gd name="adj1" fmla="val 11728"/>
                <a:gd name="adj2" fmla="val 1367"/>
              </a:avLst>
            </a:prstTxWarp>
            <a:spAutoFit/>
          </a:bodyPr>
          <a:lstStyle/>
          <a:p>
            <a:pPr algn="just">
              <a:defRPr/>
            </a:pPr>
            <a:r>
              <a:rPr lang="en-US" b="1" dirty="0" bmk="OLE_LINK22">
                <a:latin typeface="Chaparral Pro" pitchFamily="18" charset="0"/>
                <a:ea typeface="Times New Roman" pitchFamily="18" charset="0"/>
                <a:cs typeface="+mn-cs"/>
              </a:rPr>
              <a:t>Life of Society</a:t>
            </a:r>
            <a:r>
              <a:rPr lang="en-US" b="1" dirty="0">
                <a:latin typeface="Chaparral Pro" pitchFamily="18" charset="0"/>
                <a:ea typeface="Times New Roman" pitchFamily="18" charset="0"/>
                <a:cs typeface="+mn-cs"/>
              </a:rPr>
              <a:t>:</a:t>
            </a:r>
            <a:r>
              <a:rPr lang="en-US" dirty="0">
                <a:latin typeface="Chaparral Pro" pitchFamily="18" charset="0"/>
                <a:ea typeface="Times New Roman" pitchFamily="18" charset="0"/>
                <a:cs typeface="+mn-cs"/>
              </a:rPr>
              <a:t> It is only belief in God that saves the elderly, youth, and children of a society from committing injustices towards each other, preserves them from mistakes, and bestows guidance on them. It is belief that strengthens the bonds between them. </a:t>
            </a:r>
            <a:endParaRPr lang="en-US" sz="2800" dirty="0">
              <a:latin typeface="Chaparral Pro" pitchFamily="18" charset="0"/>
              <a:cs typeface="+mn-cs"/>
            </a:endParaRPr>
          </a:p>
        </p:txBody>
      </p:sp>
      <p:pic>
        <p:nvPicPr>
          <p:cNvPr id="132098" name="8 Resim" descr="draft_lens3845322module25308872photo_1241249735social-networking.jpg"/>
          <p:cNvPicPr>
            <a:picLocks noChangeAspect="1"/>
          </p:cNvPicPr>
          <p:nvPr/>
        </p:nvPicPr>
        <p:blipFill>
          <a:blip r:embed="rId3">
            <a:clrChange>
              <a:clrFrom>
                <a:srgbClr val="FFFFFF"/>
              </a:clrFrom>
              <a:clrTo>
                <a:srgbClr val="FFFFFF">
                  <a:alpha val="0"/>
                </a:srgbClr>
              </a:clrTo>
            </a:clrChange>
          </a:blip>
          <a:srcRect t="19717" b="22536"/>
          <a:stretch>
            <a:fillRect/>
          </a:stretch>
        </p:blipFill>
        <p:spPr bwMode="auto">
          <a:xfrm>
            <a:off x="4381500" y="1928813"/>
            <a:ext cx="4976813" cy="2928937"/>
          </a:xfrm>
          <a:prstGeom prst="rect">
            <a:avLst/>
          </a:prstGeom>
          <a:noFill/>
          <a:ln w="9525">
            <a:noFill/>
            <a:miter lim="800000"/>
            <a:headEnd/>
            <a:tailEnd/>
          </a:ln>
        </p:spPr>
      </p:pic>
      <p:pic>
        <p:nvPicPr>
          <p:cNvPr id="132099" name="9 Resim" descr="Untitled-1.jpg"/>
          <p:cNvPicPr>
            <a:picLocks noChangeAspect="1"/>
          </p:cNvPicPr>
          <p:nvPr/>
        </p:nvPicPr>
        <p:blipFill>
          <a:blip r:embed="rId4">
            <a:clrChange>
              <a:clrFrom>
                <a:srgbClr val="FFFFFF"/>
              </a:clrFrom>
              <a:clrTo>
                <a:srgbClr val="FFFFFF">
                  <a:alpha val="0"/>
                </a:srgbClr>
              </a:clrTo>
            </a:clrChange>
          </a:blip>
          <a:srcRect/>
          <a:stretch>
            <a:fillRect/>
          </a:stretch>
        </p:blipFill>
        <p:spPr bwMode="auto">
          <a:xfrm>
            <a:off x="-114300" y="266700"/>
            <a:ext cx="1685925" cy="4876800"/>
          </a:xfrm>
          <a:prstGeom prst="rect">
            <a:avLst/>
          </a:prstGeom>
          <a:noFill/>
          <a:ln w="9525">
            <a:noFill/>
            <a:miter lim="800000"/>
            <a:headEnd/>
            <a:tailEnd/>
          </a:ln>
        </p:spPr>
      </p:pic>
      <p:pic>
        <p:nvPicPr>
          <p:cNvPr id="132100" name="14 Resim" descr="psikopat-belirtileri.jpg"/>
          <p:cNvPicPr>
            <a:picLocks noChangeAspect="1"/>
          </p:cNvPicPr>
          <p:nvPr/>
        </p:nvPicPr>
        <p:blipFill>
          <a:blip r:embed="rId5">
            <a:clrChange>
              <a:clrFrom>
                <a:srgbClr val="EEFAFA"/>
              </a:clrFrom>
              <a:clrTo>
                <a:srgbClr val="EEFAFA">
                  <a:alpha val="0"/>
                </a:srgbClr>
              </a:clrTo>
            </a:clrChange>
          </a:blip>
          <a:srcRect/>
          <a:stretch>
            <a:fillRect/>
          </a:stretch>
        </p:blipFill>
        <p:spPr bwMode="auto">
          <a:xfrm>
            <a:off x="2143125" y="2786063"/>
            <a:ext cx="2066925" cy="1714500"/>
          </a:xfrm>
          <a:prstGeom prst="rect">
            <a:avLst/>
          </a:prstGeom>
          <a:noFill/>
          <a:ln w="9525">
            <a:noFill/>
            <a:miter lim="800000"/>
            <a:headEnd/>
            <a:tailEnd/>
          </a:ln>
        </p:spPr>
      </p:pic>
      <p:pic>
        <p:nvPicPr>
          <p:cNvPr id="132101" name="10 Resim" descr="Resim1.png"/>
          <p:cNvPicPr>
            <a:picLocks noChangeAspect="1"/>
          </p:cNvPicPr>
          <p:nvPr/>
        </p:nvPicPr>
        <p:blipFill>
          <a:blip r:embed="rId6"/>
          <a:srcRect/>
          <a:stretch>
            <a:fillRect/>
          </a:stretch>
        </p:blipFill>
        <p:spPr bwMode="auto">
          <a:xfrm>
            <a:off x="2357438" y="2857500"/>
            <a:ext cx="1620837" cy="162083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025"/>
                                        </p:tgtEl>
                                        <p:attrNameLst>
                                          <p:attrName>style.visibility</p:attrName>
                                        </p:attrNameLst>
                                      </p:cBhvr>
                                      <p:to>
                                        <p:strVal val="visible"/>
                                      </p:to>
                                    </p:set>
                                    <p:animEffect transition="in" filter="wipe(left)">
                                      <p:cBhvr>
                                        <p:cTn id="7" dur="2000"/>
                                        <p:tgtEl>
                                          <p:spTgt spid="10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5" name="1 Resim" descr="Stair_Way_To_Heaven.jpg"/>
          <p:cNvPicPr>
            <a:picLocks noChangeAspect="1"/>
          </p:cNvPicPr>
          <p:nvPr/>
        </p:nvPicPr>
        <p:blipFill>
          <a:blip r:embed="rId3"/>
          <a:srcRect/>
          <a:stretch>
            <a:fillRect/>
          </a:stretch>
        </p:blipFill>
        <p:spPr bwMode="auto">
          <a:xfrm>
            <a:off x="0" y="0"/>
            <a:ext cx="9144000" cy="5143500"/>
          </a:xfrm>
          <a:prstGeom prst="rect">
            <a:avLst/>
          </a:prstGeom>
          <a:noFill/>
          <a:ln w="9525">
            <a:noFill/>
            <a:miter lim="800000"/>
            <a:headEnd/>
            <a:tailEnd/>
          </a:ln>
        </p:spPr>
      </p:pic>
      <p:sp>
        <p:nvSpPr>
          <p:cNvPr id="1025" name="Rectangle 1"/>
          <p:cNvSpPr>
            <a:spLocks noChangeArrowheads="1"/>
          </p:cNvSpPr>
          <p:nvPr/>
        </p:nvSpPr>
        <p:spPr bwMode="auto">
          <a:xfrm>
            <a:off x="214282" y="214296"/>
            <a:ext cx="8929718" cy="1200329"/>
          </a:xfrm>
          <a:prstGeom prst="rect">
            <a:avLst/>
          </a:prstGeom>
          <a:noFill/>
          <a:ln w="9525">
            <a:noFill/>
            <a:miter lim="800000"/>
            <a:headEnd/>
            <a:tailEnd/>
          </a:ln>
          <a:effectLst/>
        </p:spPr>
        <p:txBody>
          <a:bodyPr anchor="ctr">
            <a:spAutoFit/>
            <a:scene3d>
              <a:camera prst="orthographicFront"/>
              <a:lightRig rig="soft" dir="t">
                <a:rot lat="0" lon="0" rev="10800000"/>
              </a:lightRig>
            </a:scene3d>
            <a:sp3d>
              <a:bevelT w="27940" h="12700"/>
              <a:contourClr>
                <a:srgbClr val="DDDDDD"/>
              </a:contourClr>
            </a:sp3d>
          </a:bodyPr>
          <a:lstStyle/>
          <a:p>
            <a:pPr algn="ctr">
              <a:defRPr/>
            </a:pPr>
            <a:r>
              <a:rPr lang="tr-TR" b="1" spc="150" dirty="0" err="1">
                <a:ln w="11430"/>
                <a:solidFill>
                  <a:srgbClr val="F8F8F8"/>
                </a:solidFill>
                <a:effectLst>
                  <a:glow rad="101600">
                    <a:schemeClr val="accent2">
                      <a:satMod val="175000"/>
                      <a:alpha val="40000"/>
                    </a:schemeClr>
                  </a:glow>
                  <a:outerShdw blurRad="25400" algn="tl" rotWithShape="0">
                    <a:srgbClr val="000000">
                      <a:alpha val="43000"/>
                    </a:srgbClr>
                  </a:outerShdw>
                </a:effectLst>
                <a:latin typeface="Chaparral Pro" pitchFamily="18" charset="0"/>
                <a:ea typeface="Times New Roman" pitchFamily="18" charset="0"/>
                <a:cs typeface="+mn-cs"/>
              </a:rPr>
              <a:t>When</a:t>
            </a:r>
            <a:r>
              <a:rPr lang="tr-TR" b="1" spc="150" dirty="0">
                <a:ln w="11430"/>
                <a:solidFill>
                  <a:srgbClr val="F8F8F8"/>
                </a:solidFill>
                <a:effectLst>
                  <a:glow rad="101600">
                    <a:schemeClr val="accent2">
                      <a:satMod val="175000"/>
                      <a:alpha val="40000"/>
                    </a:schemeClr>
                  </a:glow>
                  <a:outerShdw blurRad="25400" algn="tl" rotWithShape="0">
                    <a:srgbClr val="000000">
                      <a:alpha val="43000"/>
                    </a:srgbClr>
                  </a:outerShdw>
                </a:effectLst>
                <a:latin typeface="Chaparral Pro" pitchFamily="18" charset="0"/>
                <a:ea typeface="Times New Roman" pitchFamily="18" charset="0"/>
                <a:cs typeface="+mn-cs"/>
              </a:rPr>
              <a:t> </a:t>
            </a:r>
            <a:r>
              <a:rPr lang="tr-TR" b="1" spc="150" dirty="0" err="1">
                <a:ln w="11430"/>
                <a:solidFill>
                  <a:srgbClr val="F8F8F8"/>
                </a:solidFill>
                <a:effectLst>
                  <a:glow rad="101600">
                    <a:schemeClr val="accent2">
                      <a:satMod val="175000"/>
                      <a:alpha val="40000"/>
                    </a:schemeClr>
                  </a:glow>
                  <a:outerShdw blurRad="25400" algn="tl" rotWithShape="0">
                    <a:srgbClr val="000000">
                      <a:alpha val="43000"/>
                    </a:srgbClr>
                  </a:outerShdw>
                </a:effectLst>
                <a:latin typeface="Chaparral Pro" pitchFamily="18" charset="0"/>
                <a:ea typeface="Times New Roman" pitchFamily="18" charset="0"/>
                <a:cs typeface="+mn-cs"/>
              </a:rPr>
              <a:t>people</a:t>
            </a:r>
            <a:r>
              <a:rPr lang="tr-TR" b="1" spc="150" dirty="0">
                <a:ln w="11430"/>
                <a:solidFill>
                  <a:srgbClr val="F8F8F8"/>
                </a:solidFill>
                <a:effectLst>
                  <a:glow rad="101600">
                    <a:schemeClr val="accent2">
                      <a:satMod val="175000"/>
                      <a:alpha val="40000"/>
                    </a:schemeClr>
                  </a:glow>
                  <a:outerShdw blurRad="25400" algn="tl" rotWithShape="0">
                    <a:srgbClr val="000000">
                      <a:alpha val="43000"/>
                    </a:srgbClr>
                  </a:outerShdw>
                </a:effectLst>
                <a:latin typeface="Chaparral Pro" pitchFamily="18" charset="0"/>
                <a:ea typeface="Times New Roman" pitchFamily="18" charset="0"/>
                <a:cs typeface="+mn-cs"/>
              </a:rPr>
              <a:t> </a:t>
            </a:r>
            <a:r>
              <a:rPr lang="tr-TR" b="1" spc="150" dirty="0" err="1">
                <a:ln w="11430"/>
                <a:solidFill>
                  <a:srgbClr val="F8F8F8"/>
                </a:solidFill>
                <a:effectLst>
                  <a:glow rad="101600">
                    <a:schemeClr val="accent2">
                      <a:satMod val="175000"/>
                      <a:alpha val="40000"/>
                    </a:schemeClr>
                  </a:glow>
                  <a:outerShdw blurRad="25400" algn="tl" rotWithShape="0">
                    <a:srgbClr val="000000">
                      <a:alpha val="43000"/>
                    </a:srgbClr>
                  </a:outerShdw>
                </a:effectLst>
                <a:latin typeface="Chaparral Pro" pitchFamily="18" charset="0"/>
                <a:ea typeface="Times New Roman" pitchFamily="18" charset="0"/>
                <a:cs typeface="+mn-cs"/>
              </a:rPr>
              <a:t>have</a:t>
            </a:r>
            <a:r>
              <a:rPr lang="tr-TR" b="1" spc="150" dirty="0">
                <a:ln w="11430"/>
                <a:solidFill>
                  <a:srgbClr val="F8F8F8"/>
                </a:solidFill>
                <a:effectLst>
                  <a:glow rad="101600">
                    <a:schemeClr val="accent2">
                      <a:satMod val="175000"/>
                      <a:alpha val="40000"/>
                    </a:schemeClr>
                  </a:glow>
                  <a:outerShdw blurRad="25400" algn="tl" rotWithShape="0">
                    <a:srgbClr val="000000">
                      <a:alpha val="43000"/>
                    </a:srgbClr>
                  </a:outerShdw>
                </a:effectLst>
                <a:latin typeface="Chaparral Pro" pitchFamily="18" charset="0"/>
                <a:ea typeface="Times New Roman" pitchFamily="18" charset="0"/>
                <a:cs typeface="+mn-cs"/>
              </a:rPr>
              <a:t> a </a:t>
            </a:r>
            <a:r>
              <a:rPr lang="en-US" b="1" spc="150" dirty="0">
                <a:ln w="11430"/>
                <a:solidFill>
                  <a:srgbClr val="F8F8F8"/>
                </a:solidFill>
                <a:effectLst>
                  <a:glow rad="101600">
                    <a:schemeClr val="accent2">
                      <a:satMod val="175000"/>
                      <a:alpha val="40000"/>
                    </a:schemeClr>
                  </a:glow>
                  <a:outerShdw blurRad="25400" algn="tl" rotWithShape="0">
                    <a:srgbClr val="000000">
                      <a:alpha val="43000"/>
                    </a:srgbClr>
                  </a:outerShdw>
                </a:effectLst>
                <a:latin typeface="Chaparral Pro" pitchFamily="18" charset="0"/>
                <a:ea typeface="Times New Roman" pitchFamily="18" charset="0"/>
                <a:cs typeface="+mn-cs"/>
              </a:rPr>
              <a:t>stronger belief in the hereafter</a:t>
            </a:r>
            <a:r>
              <a:rPr lang="tr-TR" b="1" spc="150" dirty="0">
                <a:ln w="11430"/>
                <a:solidFill>
                  <a:srgbClr val="F8F8F8"/>
                </a:solidFill>
                <a:effectLst>
                  <a:glow rad="101600">
                    <a:schemeClr val="accent2">
                      <a:satMod val="175000"/>
                      <a:alpha val="40000"/>
                    </a:schemeClr>
                  </a:glow>
                  <a:outerShdw blurRad="25400" algn="tl" rotWithShape="0">
                    <a:srgbClr val="000000">
                      <a:alpha val="43000"/>
                    </a:srgbClr>
                  </a:outerShdw>
                </a:effectLst>
                <a:latin typeface="Chaparral Pro" pitchFamily="18" charset="0"/>
                <a:ea typeface="Times New Roman" pitchFamily="18" charset="0"/>
                <a:cs typeface="+mn-cs"/>
              </a:rPr>
              <a:t>,</a:t>
            </a:r>
            <a:r>
              <a:rPr lang="en-US" b="1" spc="150" dirty="0">
                <a:ln w="11430"/>
                <a:solidFill>
                  <a:srgbClr val="F8F8F8"/>
                </a:solidFill>
                <a:effectLst>
                  <a:glow rad="101600">
                    <a:schemeClr val="accent2">
                      <a:satMod val="175000"/>
                      <a:alpha val="40000"/>
                    </a:schemeClr>
                  </a:glow>
                  <a:outerShdw blurRad="25400" algn="tl" rotWithShape="0">
                    <a:srgbClr val="000000">
                      <a:alpha val="43000"/>
                    </a:srgbClr>
                  </a:outerShdw>
                </a:effectLst>
                <a:latin typeface="Chaparral Pro" pitchFamily="18" charset="0"/>
                <a:ea typeface="Times New Roman" pitchFamily="18" charset="0"/>
                <a:cs typeface="+mn-cs"/>
              </a:rPr>
              <a:t> the more people </a:t>
            </a:r>
            <a:r>
              <a:rPr lang="tr-TR" b="1" spc="150" dirty="0" err="1">
                <a:ln w="11430"/>
                <a:solidFill>
                  <a:srgbClr val="F8F8F8"/>
                </a:solidFill>
                <a:effectLst>
                  <a:glow rad="101600">
                    <a:schemeClr val="accent2">
                      <a:satMod val="175000"/>
                      <a:alpha val="40000"/>
                    </a:schemeClr>
                  </a:glow>
                  <a:outerShdw blurRad="25400" algn="tl" rotWithShape="0">
                    <a:srgbClr val="000000">
                      <a:alpha val="43000"/>
                    </a:srgbClr>
                  </a:outerShdw>
                </a:effectLst>
                <a:latin typeface="Chaparral Pro" pitchFamily="18" charset="0"/>
                <a:ea typeface="Times New Roman" pitchFamily="18" charset="0"/>
                <a:cs typeface="+mn-cs"/>
              </a:rPr>
              <a:t>will</a:t>
            </a:r>
            <a:r>
              <a:rPr lang="tr-TR" b="1" spc="150" dirty="0">
                <a:ln w="11430"/>
                <a:solidFill>
                  <a:srgbClr val="F8F8F8"/>
                </a:solidFill>
                <a:effectLst>
                  <a:glow rad="101600">
                    <a:schemeClr val="accent2">
                      <a:satMod val="175000"/>
                      <a:alpha val="40000"/>
                    </a:schemeClr>
                  </a:glow>
                  <a:outerShdw blurRad="25400" algn="tl" rotWithShape="0">
                    <a:srgbClr val="000000">
                      <a:alpha val="43000"/>
                    </a:srgbClr>
                  </a:outerShdw>
                </a:effectLst>
                <a:latin typeface="Chaparral Pro" pitchFamily="18" charset="0"/>
                <a:ea typeface="Times New Roman" pitchFamily="18" charset="0"/>
                <a:cs typeface="+mn-cs"/>
              </a:rPr>
              <a:t> </a:t>
            </a:r>
            <a:r>
              <a:rPr lang="en-US" b="1" spc="150" dirty="0">
                <a:ln w="11430"/>
                <a:solidFill>
                  <a:srgbClr val="F8F8F8"/>
                </a:solidFill>
                <a:effectLst>
                  <a:glow rad="101600">
                    <a:schemeClr val="accent2">
                      <a:satMod val="175000"/>
                      <a:alpha val="40000"/>
                    </a:schemeClr>
                  </a:glow>
                  <a:outerShdw blurRad="25400" algn="tl" rotWithShape="0">
                    <a:srgbClr val="000000">
                      <a:alpha val="43000"/>
                    </a:srgbClr>
                  </a:outerShdw>
                </a:effectLst>
                <a:latin typeface="Chaparral Pro" pitchFamily="18" charset="0"/>
                <a:ea typeface="Times New Roman" pitchFamily="18" charset="0"/>
                <a:cs typeface="+mn-cs"/>
              </a:rPr>
              <a:t>understand that this world is transitory and another life awaits them, </a:t>
            </a:r>
            <a:r>
              <a:rPr lang="tr-TR" b="1" spc="150" dirty="0" err="1">
                <a:ln w="11430"/>
                <a:solidFill>
                  <a:srgbClr val="F8F8F8"/>
                </a:solidFill>
                <a:effectLst>
                  <a:glow rad="101600">
                    <a:schemeClr val="accent2">
                      <a:satMod val="175000"/>
                      <a:alpha val="40000"/>
                    </a:schemeClr>
                  </a:glow>
                  <a:outerShdw blurRad="25400" algn="tl" rotWithShape="0">
                    <a:srgbClr val="000000">
                      <a:alpha val="43000"/>
                    </a:srgbClr>
                  </a:outerShdw>
                </a:effectLst>
                <a:latin typeface="Chaparral Pro" pitchFamily="18" charset="0"/>
                <a:ea typeface="Times New Roman" pitchFamily="18" charset="0"/>
                <a:cs typeface="+mn-cs"/>
              </a:rPr>
              <a:t>then</a:t>
            </a:r>
            <a:r>
              <a:rPr lang="en-US" b="1" spc="150" dirty="0">
                <a:ln w="11430"/>
                <a:solidFill>
                  <a:srgbClr val="F8F8F8"/>
                </a:solidFill>
                <a:effectLst>
                  <a:glow rad="101600">
                    <a:schemeClr val="accent2">
                      <a:satMod val="175000"/>
                      <a:alpha val="40000"/>
                    </a:schemeClr>
                  </a:glow>
                  <a:outerShdw blurRad="25400" algn="tl" rotWithShape="0">
                    <a:srgbClr val="000000">
                      <a:alpha val="43000"/>
                    </a:srgbClr>
                  </a:outerShdw>
                </a:effectLst>
                <a:latin typeface="Chaparral Pro" pitchFamily="18" charset="0"/>
                <a:ea typeface="Times New Roman" pitchFamily="18" charset="0"/>
                <a:cs typeface="+mn-cs"/>
              </a:rPr>
              <a:t> they </a:t>
            </a:r>
            <a:r>
              <a:rPr lang="tr-TR" b="1" spc="150" dirty="0" err="1">
                <a:ln w="11430"/>
                <a:solidFill>
                  <a:srgbClr val="F8F8F8"/>
                </a:solidFill>
                <a:effectLst>
                  <a:glow rad="101600">
                    <a:schemeClr val="accent2">
                      <a:satMod val="175000"/>
                      <a:alpha val="40000"/>
                    </a:schemeClr>
                  </a:glow>
                  <a:outerShdw blurRad="25400" algn="tl" rotWithShape="0">
                    <a:srgbClr val="000000">
                      <a:alpha val="43000"/>
                    </a:srgbClr>
                  </a:outerShdw>
                </a:effectLst>
                <a:latin typeface="Chaparral Pro" pitchFamily="18" charset="0"/>
                <a:ea typeface="Times New Roman" pitchFamily="18" charset="0"/>
                <a:cs typeface="+mn-cs"/>
              </a:rPr>
              <a:t>will</a:t>
            </a:r>
            <a:r>
              <a:rPr lang="en-US" b="1" spc="150" dirty="0">
                <a:ln w="11430"/>
                <a:solidFill>
                  <a:srgbClr val="F8F8F8"/>
                </a:solidFill>
                <a:effectLst>
                  <a:glow rad="101600">
                    <a:schemeClr val="accent2">
                      <a:satMod val="175000"/>
                      <a:alpha val="40000"/>
                    </a:schemeClr>
                  </a:glow>
                  <a:outerShdw blurRad="25400" algn="tl" rotWithShape="0">
                    <a:srgbClr val="000000">
                      <a:alpha val="43000"/>
                    </a:srgbClr>
                  </a:outerShdw>
                </a:effectLst>
                <a:latin typeface="Chaparral Pro" pitchFamily="18" charset="0"/>
                <a:ea typeface="Times New Roman" pitchFamily="18" charset="0"/>
                <a:cs typeface="+mn-cs"/>
              </a:rPr>
              <a:t> not have recourse to force, weapons, or oppression.</a:t>
            </a:r>
            <a:endParaRPr lang="en-US" sz="2800" b="1" spc="150" dirty="0">
              <a:ln w="11430"/>
              <a:solidFill>
                <a:srgbClr val="F8F8F8"/>
              </a:solidFill>
              <a:effectLst>
                <a:glow rad="101600">
                  <a:schemeClr val="accent2">
                    <a:satMod val="175000"/>
                    <a:alpha val="40000"/>
                  </a:schemeClr>
                </a:glow>
                <a:outerShdw blurRad="25400" algn="tl" rotWithShape="0">
                  <a:srgbClr val="000000">
                    <a:alpha val="43000"/>
                  </a:srgbClr>
                </a:outerShdw>
              </a:effectLst>
              <a:latin typeface="Chaparral Pro" pitchFamily="18" charset="0"/>
              <a:cs typeface="+mn-cs"/>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Rectangle 1"/>
          <p:cNvSpPr>
            <a:spLocks noChangeArrowheads="1"/>
          </p:cNvSpPr>
          <p:nvPr/>
        </p:nvSpPr>
        <p:spPr bwMode="auto">
          <a:xfrm>
            <a:off x="0" y="142858"/>
            <a:ext cx="5429256" cy="1900520"/>
          </a:xfrm>
          <a:prstGeom prst="rect">
            <a:avLst/>
          </a:prstGeom>
          <a:noFill/>
          <a:ln w="9525">
            <a:noFill/>
            <a:miter lim="800000"/>
            <a:headEnd/>
            <a:tailEnd/>
          </a:ln>
          <a:effectLst/>
        </p:spPr>
        <p:txBody>
          <a:bodyPr anchor="ctr">
            <a:spAutoFit/>
          </a:bodyPr>
          <a:lstStyle/>
          <a:p>
            <a:pPr algn="just">
              <a:lnSpc>
                <a:spcPct val="150000"/>
              </a:lnSpc>
              <a:defRPr/>
            </a:pPr>
            <a:r>
              <a:rPr lang="en-US" sz="2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haparral Pro" pitchFamily="18" charset="0"/>
                <a:ea typeface="Times New Roman" pitchFamily="18" charset="0"/>
                <a:cs typeface="+mn-cs"/>
              </a:rPr>
              <a:t>The Qur’an says to the oppressor: “There is severe torment; you will receive a blow!” (Qur’an: 14/42), and makes them bow to justice.</a:t>
            </a:r>
            <a:endParaRPr lang="en-U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haparral Pro" pitchFamily="18" charset="0"/>
              <a:cs typeface="+mn-cs"/>
            </a:endParaRPr>
          </a:p>
        </p:txBody>
      </p:sp>
      <p:pic>
        <p:nvPicPr>
          <p:cNvPr id="136194" name="12 Resim" descr="balance.jpg"/>
          <p:cNvPicPr>
            <a:picLocks noChangeAspect="1"/>
          </p:cNvPicPr>
          <p:nvPr/>
        </p:nvPicPr>
        <p:blipFill>
          <a:blip r:embed="rId3"/>
          <a:srcRect/>
          <a:stretch>
            <a:fillRect/>
          </a:stretch>
        </p:blipFill>
        <p:spPr bwMode="auto">
          <a:xfrm>
            <a:off x="6357938" y="0"/>
            <a:ext cx="2811462" cy="4619625"/>
          </a:xfrm>
          <a:prstGeom prst="rect">
            <a:avLst/>
          </a:prstGeom>
          <a:noFill/>
          <a:ln w="9525">
            <a:noFill/>
            <a:miter lim="800000"/>
            <a:headEnd/>
            <a:tailEnd/>
          </a:ln>
        </p:spPr>
      </p:pic>
      <p:pic>
        <p:nvPicPr>
          <p:cNvPr id="136195" name="11 Resim" descr="4055260-law-concept-of-justice-symbol.gif"/>
          <p:cNvPicPr>
            <a:picLocks noChangeAspect="1"/>
          </p:cNvPicPr>
          <p:nvPr/>
        </p:nvPicPr>
        <p:blipFill>
          <a:blip r:embed="rId4"/>
          <a:srcRect/>
          <a:stretch>
            <a:fillRect/>
          </a:stretch>
        </p:blipFill>
        <p:spPr bwMode="auto">
          <a:xfrm>
            <a:off x="5491163" y="261938"/>
            <a:ext cx="4224337" cy="3071812"/>
          </a:xfrm>
          <a:prstGeom prst="rect">
            <a:avLst/>
          </a:prstGeom>
          <a:noFill/>
          <a:ln w="9525">
            <a:noFill/>
            <a:miter lim="800000"/>
            <a:headEnd/>
            <a:tailEnd/>
          </a:ln>
        </p:spPr>
      </p:pic>
      <p:pic>
        <p:nvPicPr>
          <p:cNvPr id="136196" name="5 Resim" descr="Resim1.gif"/>
          <p:cNvPicPr>
            <a:picLocks noChangeAspect="1"/>
          </p:cNvPicPr>
          <p:nvPr/>
        </p:nvPicPr>
        <p:blipFill>
          <a:blip r:embed="rId5"/>
          <a:srcRect/>
          <a:stretch>
            <a:fillRect/>
          </a:stretch>
        </p:blipFill>
        <p:spPr bwMode="auto">
          <a:xfrm>
            <a:off x="-19050" y="2771775"/>
            <a:ext cx="6305550" cy="2371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7" name="10 Resim" descr="Life_After_Death___Beach_by_goran_d.jpg"/>
          <p:cNvPicPr>
            <a:picLocks noChangeAspect="1"/>
          </p:cNvPicPr>
          <p:nvPr/>
        </p:nvPicPr>
        <p:blipFill>
          <a:blip r:embed="rId3"/>
          <a:srcRect/>
          <a:stretch>
            <a:fillRect/>
          </a:stretch>
        </p:blipFill>
        <p:spPr bwMode="auto">
          <a:xfrm>
            <a:off x="0" y="-20638"/>
            <a:ext cx="9144000" cy="6858001"/>
          </a:xfrm>
          <a:prstGeom prst="rect">
            <a:avLst/>
          </a:prstGeom>
          <a:noFill/>
          <a:ln w="9525">
            <a:noFill/>
            <a:miter lim="800000"/>
            <a:headEnd/>
            <a:tailEnd/>
          </a:ln>
        </p:spPr>
      </p:pic>
      <p:sp>
        <p:nvSpPr>
          <p:cNvPr id="12" name="11 Dikdörtgen"/>
          <p:cNvSpPr/>
          <p:nvPr/>
        </p:nvSpPr>
        <p:spPr>
          <a:xfrm>
            <a:off x="0" y="3724275"/>
            <a:ext cx="9144000" cy="1200150"/>
          </a:xfrm>
          <a:prstGeom prst="rect">
            <a:avLst/>
          </a:prstGeom>
        </p:spPr>
        <p:txBody>
          <a:bodyPr>
            <a:spAutoFit/>
          </a:bodyPr>
          <a:lstStyle/>
          <a:p>
            <a:pPr algn="ctr" fontAlgn="auto">
              <a:lnSpc>
                <a:spcPct val="150000"/>
              </a:lnSpc>
              <a:spcBef>
                <a:spcPts val="0"/>
              </a:spcBef>
              <a:spcAft>
                <a:spcPts val="0"/>
              </a:spcAft>
              <a:defRPr/>
            </a:pPr>
            <a:r>
              <a:rPr lang="en-US" sz="2400" dirty="0">
                <a:effectLst>
                  <a:glow rad="101600">
                    <a:schemeClr val="accent3">
                      <a:satMod val="175000"/>
                      <a:alpha val="40000"/>
                    </a:schemeClr>
                  </a:glow>
                  <a:outerShdw blurRad="38100" dist="38100" dir="2700000" algn="tl">
                    <a:srgbClr val="000000">
                      <a:alpha val="43137"/>
                    </a:srgbClr>
                  </a:outerShdw>
                </a:effectLst>
                <a:latin typeface="Chaparral Pro" pitchFamily="18" charset="0"/>
                <a:cs typeface="+mn-cs"/>
              </a:rPr>
              <a:t>One who has faith in the Hereafter knows that God has power over all things and that His words and promises are </a:t>
            </a:r>
            <a:r>
              <a:rPr lang="tr-TR" sz="2400" dirty="0">
                <a:effectLst>
                  <a:glow rad="101600">
                    <a:schemeClr val="accent3">
                      <a:satMod val="175000"/>
                      <a:alpha val="40000"/>
                    </a:schemeClr>
                  </a:glow>
                  <a:outerShdw blurRad="38100" dist="38100" dir="2700000" algn="tl">
                    <a:srgbClr val="000000">
                      <a:alpha val="43137"/>
                    </a:srgbClr>
                  </a:outerShdw>
                </a:effectLst>
                <a:latin typeface="Chaparral Pro" pitchFamily="18" charset="0"/>
                <a:cs typeface="+mn-cs"/>
              </a:rPr>
              <a:t> </a:t>
            </a:r>
            <a:r>
              <a:rPr lang="tr-TR" sz="2400" dirty="0" err="1">
                <a:effectLst>
                  <a:glow rad="101600">
                    <a:schemeClr val="accent3">
                      <a:satMod val="175000"/>
                      <a:alpha val="40000"/>
                    </a:schemeClr>
                  </a:glow>
                  <a:outerShdw blurRad="38100" dist="38100" dir="2700000" algn="tl">
                    <a:srgbClr val="000000">
                      <a:alpha val="43137"/>
                    </a:srgbClr>
                  </a:outerShdw>
                </a:effectLst>
                <a:latin typeface="Chaparral Pro" pitchFamily="18" charset="0"/>
                <a:cs typeface="+mn-cs"/>
              </a:rPr>
              <a:t>evident</a:t>
            </a:r>
            <a:r>
              <a:rPr lang="tr-TR" sz="2400" dirty="0">
                <a:effectLst>
                  <a:glow rad="101600">
                    <a:schemeClr val="accent3">
                      <a:satMod val="175000"/>
                      <a:alpha val="40000"/>
                    </a:schemeClr>
                  </a:glow>
                  <a:outerShdw blurRad="38100" dist="38100" dir="2700000" algn="tl">
                    <a:srgbClr val="000000">
                      <a:alpha val="43137"/>
                    </a:srgbClr>
                  </a:outerShdw>
                </a:effectLst>
                <a:latin typeface="Chaparral Pro" pitchFamily="18" charset="0"/>
                <a:cs typeface="+mn-cs"/>
              </a:rPr>
              <a:t>, </a:t>
            </a:r>
            <a:r>
              <a:rPr lang="tr-TR" sz="2400" dirty="0" err="1">
                <a:effectLst>
                  <a:glow rad="101600">
                    <a:schemeClr val="accent3">
                      <a:satMod val="175000"/>
                      <a:alpha val="40000"/>
                    </a:schemeClr>
                  </a:glow>
                  <a:outerShdw blurRad="38100" dist="38100" dir="2700000" algn="tl">
                    <a:srgbClr val="000000">
                      <a:alpha val="43137"/>
                    </a:srgbClr>
                  </a:outerShdw>
                </a:effectLst>
                <a:latin typeface="Chaparral Pro" pitchFamily="18" charset="0"/>
                <a:cs typeface="+mn-cs"/>
              </a:rPr>
              <a:t>certain</a:t>
            </a:r>
            <a:r>
              <a:rPr lang="tr-TR" sz="2400" dirty="0">
                <a:effectLst>
                  <a:glow rad="101600">
                    <a:schemeClr val="accent3">
                      <a:satMod val="175000"/>
                      <a:alpha val="40000"/>
                    </a:schemeClr>
                  </a:glow>
                  <a:outerShdw blurRad="38100" dist="38100" dir="2700000" algn="tl">
                    <a:srgbClr val="000000">
                      <a:alpha val="43137"/>
                    </a:srgbClr>
                  </a:outerShdw>
                </a:effectLst>
                <a:latin typeface="Chaparral Pro" pitchFamily="18" charset="0"/>
                <a:cs typeface="+mn-cs"/>
              </a:rPr>
              <a:t>, </a:t>
            </a:r>
            <a:r>
              <a:rPr lang="tr-TR" sz="2400" dirty="0" err="1">
                <a:effectLst>
                  <a:glow rad="101600">
                    <a:schemeClr val="accent3">
                      <a:satMod val="175000"/>
                      <a:alpha val="40000"/>
                    </a:schemeClr>
                  </a:glow>
                  <a:outerShdw blurRad="38100" dist="38100" dir="2700000" algn="tl">
                    <a:srgbClr val="000000">
                      <a:alpha val="43137"/>
                    </a:srgbClr>
                  </a:outerShdw>
                </a:effectLst>
                <a:latin typeface="Chaparral Pro" pitchFamily="18" charset="0"/>
                <a:cs typeface="+mn-cs"/>
              </a:rPr>
              <a:t>and</a:t>
            </a:r>
            <a:r>
              <a:rPr lang="tr-TR" sz="2400" dirty="0">
                <a:effectLst>
                  <a:glow rad="101600">
                    <a:schemeClr val="accent3">
                      <a:satMod val="175000"/>
                      <a:alpha val="40000"/>
                    </a:schemeClr>
                  </a:glow>
                  <a:outerShdw blurRad="38100" dist="38100" dir="2700000" algn="tl">
                    <a:srgbClr val="000000">
                      <a:alpha val="43137"/>
                    </a:srgbClr>
                  </a:outerShdw>
                </a:effectLst>
                <a:latin typeface="Chaparral Pro" pitchFamily="18" charset="0"/>
                <a:cs typeface="+mn-cs"/>
              </a:rPr>
              <a:t> </a:t>
            </a:r>
            <a:r>
              <a:rPr lang="en-US" sz="2400" dirty="0">
                <a:effectLst>
                  <a:glow rad="101600">
                    <a:schemeClr val="accent3">
                      <a:satMod val="175000"/>
                      <a:alpha val="40000"/>
                    </a:schemeClr>
                  </a:glow>
                  <a:outerShdw blurRad="38100" dist="38100" dir="2700000" algn="tl">
                    <a:srgbClr val="000000">
                      <a:alpha val="43137"/>
                    </a:srgbClr>
                  </a:outerShdw>
                </a:effectLst>
                <a:latin typeface="Chaparral Pro" pitchFamily="18" charset="0"/>
                <a:cs typeface="+mn-cs"/>
              </a:rPr>
              <a:t>true.</a:t>
            </a:r>
            <a:endParaRPr lang="tr-TR" sz="2400" dirty="0">
              <a:effectLst>
                <a:glow rad="101600">
                  <a:schemeClr val="accent3">
                    <a:satMod val="175000"/>
                    <a:alpha val="40000"/>
                  </a:schemeClr>
                </a:glow>
                <a:outerShdw blurRad="38100" dist="38100" dir="2700000" algn="tl">
                  <a:srgbClr val="000000">
                    <a:alpha val="43137"/>
                  </a:srgbClr>
                </a:outerShdw>
              </a:effectLst>
              <a:latin typeface="Chaparral Pro" pitchFamily="18" charset="0"/>
              <a:cs typeface="+mn-cs"/>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8241" name="13 Resim" descr="Untitled-54541.jpg"/>
          <p:cNvPicPr>
            <a:picLocks noChangeAspect="1"/>
          </p:cNvPicPr>
          <p:nvPr/>
        </p:nvPicPr>
        <p:blipFill>
          <a:blip r:embed="rId3"/>
          <a:srcRect/>
          <a:stretch>
            <a:fillRect/>
          </a:stretch>
        </p:blipFill>
        <p:spPr bwMode="auto">
          <a:xfrm>
            <a:off x="0" y="0"/>
            <a:ext cx="9144000" cy="5143500"/>
          </a:xfrm>
          <a:prstGeom prst="rect">
            <a:avLst/>
          </a:prstGeom>
          <a:noFill/>
          <a:ln w="9525">
            <a:noFill/>
            <a:miter lim="800000"/>
            <a:headEnd/>
            <a:tailEnd/>
          </a:ln>
        </p:spPr>
      </p:pic>
      <p:sp>
        <p:nvSpPr>
          <p:cNvPr id="92161" name="Rectangle 1"/>
          <p:cNvSpPr>
            <a:spLocks noChangeArrowheads="1"/>
          </p:cNvSpPr>
          <p:nvPr/>
        </p:nvSpPr>
        <p:spPr bwMode="auto">
          <a:xfrm>
            <a:off x="214282" y="185724"/>
            <a:ext cx="8858312" cy="1569660"/>
          </a:xfrm>
          <a:prstGeom prst="rect">
            <a:avLst/>
          </a:prstGeom>
          <a:solidFill>
            <a:schemeClr val="bg2">
              <a:lumMod val="10000"/>
              <a:alpha val="44000"/>
            </a:schemeClr>
          </a:solidFill>
          <a:ln w="9525">
            <a:noFill/>
            <a:miter lim="800000"/>
            <a:headEnd/>
            <a:tailEnd/>
          </a:ln>
          <a:effectLst/>
        </p:spPr>
        <p:txBody>
          <a:bodyPr anchor="ctr">
            <a:spAutoFit/>
          </a:bodyPr>
          <a:lstStyle/>
          <a:p>
            <a:pPr algn="just">
              <a:defRPr/>
            </a:pPr>
            <a:r>
              <a:rPr lang="tr-TR" sz="24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haparral Pro" pitchFamily="18" charset="0"/>
                <a:ea typeface="Times New Roman" pitchFamily="18" charset="0"/>
                <a:cs typeface="+mn-cs"/>
              </a:rPr>
              <a:t>Qur’an</a:t>
            </a:r>
            <a:r>
              <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haparral Pro" pitchFamily="18" charset="0"/>
                <a:ea typeface="Times New Roman" pitchFamily="18" charset="0"/>
                <a:cs typeface="+mn-cs"/>
              </a:rPr>
              <a:t> also addresses the elderly: “Awaiting you is everlasting happiness in the hereafter far greater than all the happiness you have lost here, and immortal youth; try to win them!” (Qur’an: 56/17) It turns their tears into laughter.</a:t>
            </a:r>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haparral Pro" pitchFamily="18" charset="0"/>
              <a:cs typeface="+mn-cs"/>
            </a:endParaRPr>
          </a:p>
        </p:txBody>
      </p:sp>
      <p:pic>
        <p:nvPicPr>
          <p:cNvPr id="13" name="12 Resim" descr="SuperStock_1555R-.gif"/>
          <p:cNvPicPr>
            <a:picLocks noChangeAspect="1"/>
          </p:cNvPicPr>
          <p:nvPr/>
        </p:nvPicPr>
        <p:blipFill>
          <a:blip r:embed="rId4"/>
          <a:srcRect l="32353" t="2941" r="5882" b="17647"/>
          <a:stretch>
            <a:fillRect/>
          </a:stretch>
        </p:blipFill>
        <p:spPr>
          <a:xfrm>
            <a:off x="6429388" y="2867707"/>
            <a:ext cx="2071702" cy="2418687"/>
          </a:xfrm>
          <a:prstGeom prst="rect">
            <a:avLst/>
          </a:prstGeom>
          <a:scene3d>
            <a:camera prst="orthographicFront">
              <a:rot lat="0" lon="18299985" rev="0"/>
            </a:camera>
            <a:lightRig rig="threePt" dir="t"/>
          </a:scene3d>
        </p:spPr>
      </p:pic>
      <p:pic>
        <p:nvPicPr>
          <p:cNvPr id="15" name="14 Resim" descr="42-19549582.gif"/>
          <p:cNvPicPr>
            <a:picLocks noChangeAspect="1"/>
          </p:cNvPicPr>
          <p:nvPr/>
        </p:nvPicPr>
        <p:blipFill>
          <a:blip r:embed="rId5"/>
          <a:stretch>
            <a:fillRect/>
          </a:stretch>
        </p:blipFill>
        <p:spPr>
          <a:xfrm>
            <a:off x="0" y="2500312"/>
            <a:ext cx="1662362" cy="2617893"/>
          </a:xfrm>
          <a:prstGeom prst="rect">
            <a:avLst/>
          </a:prstGeom>
          <a:scene3d>
            <a:camera prst="orthographicFront">
              <a:rot lat="0" lon="10799980" rev="0"/>
            </a:camera>
            <a:lightRig rig="threePt" dir="t"/>
          </a:scene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3000" fill="hold"/>
                                        <p:tgtEl>
                                          <p:spTgt spid="15"/>
                                        </p:tgtEl>
                                        <p:attrNameLst>
                                          <p:attrName>ppt_w</p:attrName>
                                        </p:attrNameLst>
                                      </p:cBhvr>
                                      <p:tavLst>
                                        <p:tav tm="0">
                                          <p:val>
                                            <p:fltVal val="0"/>
                                          </p:val>
                                        </p:tav>
                                        <p:tav tm="100000">
                                          <p:val>
                                            <p:strVal val="#ppt_w"/>
                                          </p:val>
                                        </p:tav>
                                      </p:tavLst>
                                    </p:anim>
                                    <p:anim calcmode="lin" valueType="num">
                                      <p:cBhvr>
                                        <p:cTn id="8" dur="3000" fill="hold"/>
                                        <p:tgtEl>
                                          <p:spTgt spid="15"/>
                                        </p:tgtEl>
                                        <p:attrNameLst>
                                          <p:attrName>ppt_h</p:attrName>
                                        </p:attrNameLst>
                                      </p:cBhvr>
                                      <p:tavLst>
                                        <p:tav tm="0">
                                          <p:val>
                                            <p:fltVal val="0"/>
                                          </p:val>
                                        </p:tav>
                                        <p:tav tm="100000">
                                          <p:val>
                                            <p:strVal val="#ppt_h"/>
                                          </p:val>
                                        </p:tav>
                                      </p:tavLst>
                                    </p:anim>
                                  </p:childTnLst>
                                </p:cTn>
                              </p:par>
                              <p:par>
                                <p:cTn id="9" presetID="0" presetClass="path" presetSubtype="0" accel="50000" decel="50000" fill="hold" nodeType="withEffect">
                                  <p:stCondLst>
                                    <p:cond delay="0"/>
                                  </p:stCondLst>
                                  <p:childTnLst>
                                    <p:animMotion origin="layout" path="M -0.06979 0.08393 C 0.07413 0.10213 0.21823 0.12065 0.30121 0.1009 C 0.38472 0.08115 0.40851 -0.0111 0.43003 -0.03394 " pathEditMode="relative" rAng="-1284443" ptsTypes="aaA">
                                      <p:cBhvr>
                                        <p:cTn id="10" dur="3000" fill="hold"/>
                                        <p:tgtEl>
                                          <p:spTgt spid="15"/>
                                        </p:tgtEl>
                                        <p:attrNameLst>
                                          <p:attrName>ppt_x</p:attrName>
                                          <p:attrName>ppt_y</p:attrName>
                                        </p:attrNameLst>
                                      </p:cBhvr>
                                      <p:rCtr x="258" y="-23"/>
                                    </p:animMotion>
                                  </p:childTnLst>
                                </p:cTn>
                              </p:par>
                            </p:childTnLst>
                          </p:cTn>
                        </p:par>
                        <p:par>
                          <p:cTn id="11" fill="hold">
                            <p:stCondLst>
                              <p:cond delay="3000"/>
                            </p:stCondLst>
                            <p:childTnLst>
                              <p:par>
                                <p:cTn id="12" presetID="10" presetClass="exit" presetSubtype="0" fill="hold" nodeType="afterEffect">
                                  <p:stCondLst>
                                    <p:cond delay="0"/>
                                  </p:stCondLst>
                                  <p:childTnLst>
                                    <p:animEffect transition="out" filter="fade">
                                      <p:cBhvr>
                                        <p:cTn id="13" dur="2000"/>
                                        <p:tgtEl>
                                          <p:spTgt spid="15"/>
                                        </p:tgtEl>
                                      </p:cBhvr>
                                    </p:animEffect>
                                    <p:set>
                                      <p:cBhvr>
                                        <p:cTn id="14" dur="1" fill="hold">
                                          <p:stCondLst>
                                            <p:cond delay="1999"/>
                                          </p:stCondLst>
                                        </p:cTn>
                                        <p:tgtEl>
                                          <p:spTgt spid="15"/>
                                        </p:tgtEl>
                                        <p:attrNameLst>
                                          <p:attrName>style.visibility</p:attrName>
                                        </p:attrNameLst>
                                      </p:cBhvr>
                                      <p:to>
                                        <p:strVal val="hidden"/>
                                      </p:to>
                                    </p:set>
                                  </p:childTnLst>
                                </p:cTn>
                              </p:par>
                            </p:childTnLst>
                          </p:cTn>
                        </p:par>
                        <p:par>
                          <p:cTn id="15" fill="hold">
                            <p:stCondLst>
                              <p:cond delay="5000"/>
                            </p:stCondLst>
                            <p:childTnLst>
                              <p:par>
                                <p:cTn id="16" presetID="26" presetClass="entr" presetSubtype="0" fill="hold" nodeType="afterEffect">
                                  <p:stCondLst>
                                    <p:cond delay="0"/>
                                  </p:stCondLst>
                                  <p:iterate type="lt">
                                    <p:tmPct val="0"/>
                                  </p:iterate>
                                  <p:childTnLst>
                                    <p:set>
                                      <p:cBhvr>
                                        <p:cTn id="17" dur="1" fill="hold">
                                          <p:stCondLst>
                                            <p:cond delay="0"/>
                                          </p:stCondLst>
                                        </p:cTn>
                                        <p:tgtEl>
                                          <p:spTgt spid="13"/>
                                        </p:tgtEl>
                                        <p:attrNameLst>
                                          <p:attrName>style.visibility</p:attrName>
                                        </p:attrNameLst>
                                      </p:cBhvr>
                                      <p:to>
                                        <p:strVal val="visible"/>
                                      </p:to>
                                    </p:set>
                                    <p:animEffect transition="in" filter="wipe(down)">
                                      <p:cBhvr>
                                        <p:cTn id="18" dur="870">
                                          <p:stCondLst>
                                            <p:cond delay="0"/>
                                          </p:stCondLst>
                                        </p:cTn>
                                        <p:tgtEl>
                                          <p:spTgt spid="13"/>
                                        </p:tgtEl>
                                      </p:cBhvr>
                                    </p:animEffect>
                                    <p:anim calcmode="lin" valueType="num">
                                      <p:cBhvr>
                                        <p:cTn id="19" dur="2733"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20" dur="996"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21" dur="996" tmFilter="0, 0; 0.125,0.2665; 0.25,0.4; 0.375,0.465; 0.5,0.5;  0.625,0.535; 0.75,0.6; 0.875,0.7335; 1,1">
                                          <p:stCondLst>
                                            <p:cond delay="996"/>
                                          </p:stCondLst>
                                        </p:cTn>
                                        <p:tgtEl>
                                          <p:spTgt spid="13"/>
                                        </p:tgtEl>
                                        <p:attrNameLst>
                                          <p:attrName>ppt_y</p:attrName>
                                        </p:attrNameLst>
                                      </p:cBhvr>
                                      <p:tavLst>
                                        <p:tav tm="0" fmla="#ppt_y-sin(pi*$)/9">
                                          <p:val>
                                            <p:fltVal val="0"/>
                                          </p:val>
                                        </p:tav>
                                        <p:tav tm="100000">
                                          <p:val>
                                            <p:fltVal val="1"/>
                                          </p:val>
                                        </p:tav>
                                      </p:tavLst>
                                    </p:anim>
                                    <p:anim calcmode="lin" valueType="num">
                                      <p:cBhvr>
                                        <p:cTn id="22" dur="498" tmFilter="0, 0; 0.125,0.2665; 0.25,0.4; 0.375,0.465; 0.5,0.5;  0.625,0.535; 0.75,0.6; 0.875,0.7335; 1,1">
                                          <p:stCondLst>
                                            <p:cond delay="1986"/>
                                          </p:stCondLst>
                                        </p:cTn>
                                        <p:tgtEl>
                                          <p:spTgt spid="13"/>
                                        </p:tgtEl>
                                        <p:attrNameLst>
                                          <p:attrName>ppt_y</p:attrName>
                                        </p:attrNameLst>
                                      </p:cBhvr>
                                      <p:tavLst>
                                        <p:tav tm="0" fmla="#ppt_y-sin(pi*$)/27">
                                          <p:val>
                                            <p:fltVal val="0"/>
                                          </p:val>
                                        </p:tav>
                                        <p:tav tm="100000">
                                          <p:val>
                                            <p:fltVal val="1"/>
                                          </p:val>
                                        </p:tav>
                                      </p:tavLst>
                                    </p:anim>
                                    <p:anim calcmode="lin" valueType="num">
                                      <p:cBhvr>
                                        <p:cTn id="23" dur="246" tmFilter="0, 0; 0.125,0.2665; 0.25,0.4; 0.375,0.465; 0.5,0.5;  0.625,0.535; 0.75,0.6; 0.875,0.7335; 1,1">
                                          <p:stCondLst>
                                            <p:cond delay="2484"/>
                                          </p:stCondLst>
                                        </p:cTn>
                                        <p:tgtEl>
                                          <p:spTgt spid="13"/>
                                        </p:tgtEl>
                                        <p:attrNameLst>
                                          <p:attrName>ppt_y</p:attrName>
                                        </p:attrNameLst>
                                      </p:cBhvr>
                                      <p:tavLst>
                                        <p:tav tm="0" fmla="#ppt_y-sin(pi*$)/81">
                                          <p:val>
                                            <p:fltVal val="0"/>
                                          </p:val>
                                        </p:tav>
                                        <p:tav tm="100000">
                                          <p:val>
                                            <p:fltVal val="1"/>
                                          </p:val>
                                        </p:tav>
                                      </p:tavLst>
                                    </p:anim>
                                    <p:animScale>
                                      <p:cBhvr>
                                        <p:cTn id="24" dur="39">
                                          <p:stCondLst>
                                            <p:cond delay="975"/>
                                          </p:stCondLst>
                                        </p:cTn>
                                        <p:tgtEl>
                                          <p:spTgt spid="13"/>
                                        </p:tgtEl>
                                      </p:cBhvr>
                                      <p:to x="100000" y="60000"/>
                                    </p:animScale>
                                    <p:animScale>
                                      <p:cBhvr>
                                        <p:cTn id="25" dur="249" decel="50000">
                                          <p:stCondLst>
                                            <p:cond delay="1014"/>
                                          </p:stCondLst>
                                        </p:cTn>
                                        <p:tgtEl>
                                          <p:spTgt spid="13"/>
                                        </p:tgtEl>
                                      </p:cBhvr>
                                      <p:to x="100000" y="100000"/>
                                    </p:animScale>
                                    <p:animScale>
                                      <p:cBhvr>
                                        <p:cTn id="26" dur="39">
                                          <p:stCondLst>
                                            <p:cond delay="1968"/>
                                          </p:stCondLst>
                                        </p:cTn>
                                        <p:tgtEl>
                                          <p:spTgt spid="13"/>
                                        </p:tgtEl>
                                      </p:cBhvr>
                                      <p:to x="100000" y="80000"/>
                                    </p:animScale>
                                    <p:animScale>
                                      <p:cBhvr>
                                        <p:cTn id="27" dur="249" decel="50000">
                                          <p:stCondLst>
                                            <p:cond delay="2007"/>
                                          </p:stCondLst>
                                        </p:cTn>
                                        <p:tgtEl>
                                          <p:spTgt spid="13"/>
                                        </p:tgtEl>
                                      </p:cBhvr>
                                      <p:to x="100000" y="100000"/>
                                    </p:animScale>
                                    <p:animScale>
                                      <p:cBhvr>
                                        <p:cTn id="28" dur="39">
                                          <p:stCondLst>
                                            <p:cond delay="2463"/>
                                          </p:stCondLst>
                                        </p:cTn>
                                        <p:tgtEl>
                                          <p:spTgt spid="13"/>
                                        </p:tgtEl>
                                      </p:cBhvr>
                                      <p:to x="100000" y="90000"/>
                                    </p:animScale>
                                    <p:animScale>
                                      <p:cBhvr>
                                        <p:cTn id="29" dur="249" decel="50000">
                                          <p:stCondLst>
                                            <p:cond delay="2502"/>
                                          </p:stCondLst>
                                        </p:cTn>
                                        <p:tgtEl>
                                          <p:spTgt spid="13"/>
                                        </p:tgtEl>
                                      </p:cBhvr>
                                      <p:to x="100000" y="100000"/>
                                    </p:animScale>
                                    <p:animScale>
                                      <p:cBhvr>
                                        <p:cTn id="30" dur="39">
                                          <p:stCondLst>
                                            <p:cond delay="2712"/>
                                          </p:stCondLst>
                                        </p:cTn>
                                        <p:tgtEl>
                                          <p:spTgt spid="13"/>
                                        </p:tgtEl>
                                      </p:cBhvr>
                                      <p:to x="100000" y="95000"/>
                                    </p:animScale>
                                    <p:animScale>
                                      <p:cBhvr>
                                        <p:cTn id="31" dur="249" decel="50000">
                                          <p:stCondLst>
                                            <p:cond delay="2751"/>
                                          </p:stCondLst>
                                        </p:cTn>
                                        <p:tgtEl>
                                          <p:spTgt spid="13"/>
                                        </p:tgtEl>
                                      </p:cBhvr>
                                      <p:to x="100000" y="100000"/>
                                    </p:animScale>
                                  </p:childTnLst>
                                </p:cTn>
                              </p:par>
                            </p:childTnLst>
                          </p:cTn>
                        </p:par>
                        <p:par>
                          <p:cTn id="32" fill="hold">
                            <p:stCondLst>
                              <p:cond delay="8000"/>
                            </p:stCondLst>
                            <p:childTnLst>
                              <p:par>
                                <p:cTn id="33" presetID="12" presetClass="entr" presetSubtype="4" fill="hold" nodeType="afterEffect">
                                  <p:stCondLst>
                                    <p:cond delay="0"/>
                                  </p:stCondLst>
                                  <p:childTnLst>
                                    <p:set>
                                      <p:cBhvr>
                                        <p:cTn id="34" dur="1" fill="hold">
                                          <p:stCondLst>
                                            <p:cond delay="0"/>
                                          </p:stCondLst>
                                        </p:cTn>
                                        <p:tgtEl>
                                          <p:spTgt spid="92161"/>
                                        </p:tgtEl>
                                        <p:attrNameLst>
                                          <p:attrName>style.visibility</p:attrName>
                                        </p:attrNameLst>
                                      </p:cBhvr>
                                      <p:to>
                                        <p:strVal val="visible"/>
                                      </p:to>
                                    </p:set>
                                    <p:animEffect transition="in" filter="slide(fromBottom)">
                                      <p:cBhvr>
                                        <p:cTn id="35" dur="2000"/>
                                        <p:tgtEl>
                                          <p:spTgt spid="921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7" name="WordArt 9"/>
          <p:cNvSpPr>
            <a:spLocks noChangeArrowheads="1" noChangeShapeType="1" noTextEdit="1"/>
          </p:cNvSpPr>
          <p:nvPr/>
        </p:nvSpPr>
        <p:spPr bwMode="auto">
          <a:xfrm>
            <a:off x="3906838" y="2884488"/>
            <a:ext cx="1522412" cy="485775"/>
          </a:xfrm>
          <a:prstGeom prst="rect">
            <a:avLst/>
          </a:prstGeom>
        </p:spPr>
        <p:txBody>
          <a:bodyPr wrap="none" fromWordArt="1">
            <a:prstTxWarp prst="textPlain">
              <a:avLst>
                <a:gd name="adj" fmla="val 50000"/>
              </a:avLst>
            </a:prstTxWarp>
          </a:bodyPr>
          <a:lstStyle/>
          <a:p>
            <a:endParaRPr lang="en-US" sz="3600" kern="10" dirty="0">
              <a:ln w="10160">
                <a:solidFill>
                  <a:schemeClr val="accent1"/>
                </a:solidFill>
                <a:round/>
                <a:headEnd/>
                <a:tailEnd/>
              </a:ln>
              <a:solidFill>
                <a:srgbClr val="FFFFFF"/>
              </a:solidFill>
              <a:effectLst>
                <a:outerShdw dist="32000" dir="5400000" algn="tl" rotWithShape="0">
                  <a:srgbClr val="000000">
                    <a:alpha val="29999"/>
                  </a:srgbClr>
                </a:outerShdw>
              </a:effectLst>
              <a:latin typeface="Times New Roman"/>
              <a:cs typeface="Times New Roman"/>
            </a:endParaRPr>
          </a:p>
        </p:txBody>
      </p:sp>
      <p:sp>
        <p:nvSpPr>
          <p:cNvPr id="142338" name="WordArt 8"/>
          <p:cNvSpPr>
            <a:spLocks noChangeArrowheads="1" noChangeShapeType="1" noTextEdit="1"/>
          </p:cNvSpPr>
          <p:nvPr/>
        </p:nvSpPr>
        <p:spPr bwMode="auto">
          <a:xfrm>
            <a:off x="468313" y="3482975"/>
            <a:ext cx="8207375" cy="371475"/>
          </a:xfrm>
          <a:prstGeom prst="rect">
            <a:avLst/>
          </a:prstGeom>
        </p:spPr>
        <p:txBody>
          <a:bodyPr wrap="none" fromWordArt="1">
            <a:prstTxWarp prst="textPlain">
              <a:avLst>
                <a:gd name="adj" fmla="val 50000"/>
              </a:avLst>
            </a:prstTxWarp>
          </a:bodyPr>
          <a:lstStyle/>
          <a:p>
            <a:endParaRPr lang="en-US" sz="2800" kern="10" dirty="0">
              <a:ln w="10160">
                <a:solidFill>
                  <a:schemeClr val="accent1"/>
                </a:solidFill>
                <a:round/>
                <a:headEnd/>
                <a:tailEnd/>
              </a:ln>
              <a:solidFill>
                <a:srgbClr val="FFFFFF"/>
              </a:solidFill>
              <a:effectLst>
                <a:outerShdw dist="32000" dir="5400000" algn="tl" rotWithShape="0">
                  <a:srgbClr val="000000">
                    <a:alpha val="29999"/>
                  </a:srgbClr>
                </a:outerShdw>
              </a:effectLst>
              <a:latin typeface="Times New Roman"/>
              <a:cs typeface="Times New Roman"/>
            </a:endParaRPr>
          </a:p>
        </p:txBody>
      </p:sp>
      <p:sp>
        <p:nvSpPr>
          <p:cNvPr id="142339" name="WordArt 13">
            <a:hlinkClick r:id="rId3"/>
          </p:cNvPr>
          <p:cNvSpPr>
            <a:spLocks noChangeArrowheads="1" noChangeShapeType="1" noTextEdit="1"/>
          </p:cNvSpPr>
          <p:nvPr/>
        </p:nvSpPr>
        <p:spPr bwMode="auto">
          <a:xfrm>
            <a:off x="3119438" y="3965575"/>
            <a:ext cx="2952750" cy="246063"/>
          </a:xfrm>
          <a:prstGeom prst="rect">
            <a:avLst/>
          </a:prstGeom>
        </p:spPr>
        <p:txBody>
          <a:bodyPr wrap="none" fromWordArt="1">
            <a:prstTxWarp prst="textPlain">
              <a:avLst>
                <a:gd name="adj" fmla="val 50000"/>
              </a:avLst>
            </a:prstTxWarp>
          </a:bodyPr>
          <a:lstStyle/>
          <a:p>
            <a:endParaRPr lang="en-US" kern="10" dirty="0">
              <a:ln w="10160">
                <a:solidFill>
                  <a:schemeClr val="accent1"/>
                </a:solidFill>
                <a:round/>
                <a:headEnd/>
                <a:tailEnd/>
              </a:ln>
              <a:solidFill>
                <a:srgbClr val="FFFFFF"/>
              </a:solidFill>
              <a:effectLst>
                <a:outerShdw dist="32000" dir="5400000" algn="tl" rotWithShape="0">
                  <a:srgbClr val="000000">
                    <a:alpha val="29999"/>
                  </a:srgbClr>
                </a:outerShdw>
              </a:effectLst>
              <a:latin typeface="Times New Roman"/>
              <a:cs typeface="Times New Roman"/>
            </a:endParaRPr>
          </a:p>
        </p:txBody>
      </p:sp>
      <p:pic>
        <p:nvPicPr>
          <p:cNvPr id="7" name="6 Resim" descr="mescidinebevi.jpg"/>
          <p:cNvPicPr>
            <a:picLocks noChangeAspect="1"/>
          </p:cNvPicPr>
          <p:nvPr/>
        </p:nvPicPr>
        <p:blipFill>
          <a:blip r:embed="rId4"/>
          <a:stretch>
            <a:fillRect/>
          </a:stretch>
        </p:blipFill>
        <p:spPr>
          <a:xfrm>
            <a:off x="500034" y="333378"/>
            <a:ext cx="8215370" cy="2399108"/>
          </a:xfrm>
          <a:prstGeom prst="round2DiagRect">
            <a:avLst>
              <a:gd name="adj1" fmla="val 16667"/>
              <a:gd name="adj2" fmla="val 0"/>
            </a:avLst>
          </a:prstGeom>
          <a:ln w="88900" cap="sq">
            <a:solidFill>
              <a:schemeClr val="bg1">
                <a:lumMod val="95000"/>
                <a:lumOff val="5000"/>
              </a:schemeClr>
            </a:solidFill>
            <a:miter lim="800000"/>
          </a:ln>
          <a:effectLst>
            <a:outerShdw blurRad="254000" algn="tl" rotWithShape="0">
              <a:srgbClr val="000000">
                <a:alpha val="43000"/>
              </a:srgbClr>
            </a:outerShdw>
          </a:effectLst>
        </p:spPr>
      </p:pic>
      <p:sp>
        <p:nvSpPr>
          <p:cNvPr id="8" name="7 Metin kutusu">
            <a:hlinkClick r:id="rId5"/>
          </p:cNvPr>
          <p:cNvSpPr txBox="1"/>
          <p:nvPr/>
        </p:nvSpPr>
        <p:spPr>
          <a:xfrm>
            <a:off x="1109638" y="4573205"/>
            <a:ext cx="1218603" cy="369332"/>
          </a:xfrm>
          <a:prstGeom prst="rect">
            <a:avLst/>
          </a:prstGeom>
          <a:noFill/>
          <a:ln>
            <a:solidFill>
              <a:schemeClr val="tx1"/>
            </a:solidFill>
          </a:ln>
        </p:spPr>
        <p:style>
          <a:lnRef idx="0">
            <a:schemeClr val="accent3"/>
          </a:lnRef>
          <a:fillRef idx="3">
            <a:schemeClr val="accent3"/>
          </a:fillRef>
          <a:effectRef idx="3">
            <a:schemeClr val="accent3"/>
          </a:effectRef>
          <a:fontRef idx="minor">
            <a:schemeClr val="lt1"/>
          </a:fontRef>
        </p:style>
        <p:txBody>
          <a:bodyPr wrap="none">
            <a:spAutoFit/>
          </a:bodyPr>
          <a:lstStyle/>
          <a:p>
            <a:pPr fontAlgn="auto">
              <a:spcBef>
                <a:spcPts val="0"/>
              </a:spcBef>
              <a:spcAft>
                <a:spcPts val="0"/>
              </a:spcAft>
              <a:defRPr/>
            </a:pPr>
            <a:r>
              <a:rPr lang="tr-TR"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mj-lt"/>
              </a:rPr>
              <a:t>KADDER</a:t>
            </a:r>
          </a:p>
        </p:txBody>
      </p:sp>
      <p:sp>
        <p:nvSpPr>
          <p:cNvPr id="9" name="8 Metin kutusu"/>
          <p:cNvSpPr txBox="1"/>
          <p:nvPr/>
        </p:nvSpPr>
        <p:spPr>
          <a:xfrm>
            <a:off x="2570163" y="4592638"/>
            <a:ext cx="5803900" cy="307975"/>
          </a:xfrm>
          <a:prstGeom prst="rect">
            <a:avLst/>
          </a:prstGeom>
          <a:noFill/>
        </p:spPr>
        <p:txBody>
          <a:bodyPr wrap="none">
            <a:spAutoFit/>
          </a:bodyPr>
          <a:lstStyle/>
          <a:p>
            <a:pPr fontAlgn="auto">
              <a:spcBef>
                <a:spcPts val="0"/>
              </a:spcBef>
              <a:spcAft>
                <a:spcPts val="0"/>
              </a:spcAft>
              <a:defRPr/>
            </a:pPr>
            <a:r>
              <a:rPr lang="tr-TR" sz="1400" dirty="0">
                <a:effectLst>
                  <a:outerShdw blurRad="38100" dist="38100" dir="2700000" algn="tl">
                    <a:srgbClr val="000000">
                      <a:alpha val="43137"/>
                    </a:srgbClr>
                  </a:outerShdw>
                </a:effectLst>
                <a:latin typeface="Times New Roman" pitchFamily="18" charset="0"/>
                <a:cs typeface="Times New Roman" pitchFamily="18" charset="0"/>
              </a:rPr>
              <a:t>This presentation was compiled from Words Book of  Risale-i Nur Collection.</a:t>
            </a:r>
          </a:p>
        </p:txBody>
      </p:sp>
    </p:spTree>
  </p:cSld>
  <p:clrMapOvr>
    <a:masterClrMapping/>
  </p:clrMapOvr>
  <p:transition>
    <p:blind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plus(in)">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3" name="3 Resim" descr="blue_abstract_composition-7093.jpg"/>
          <p:cNvPicPr>
            <a:picLocks noChangeAspect="1"/>
          </p:cNvPicPr>
          <p:nvPr/>
        </p:nvPicPr>
        <p:blipFill>
          <a:blip r:embed="rId3"/>
          <a:srcRect/>
          <a:stretch>
            <a:fillRect/>
          </a:stretch>
        </p:blipFill>
        <p:spPr bwMode="auto">
          <a:xfrm>
            <a:off x="0" y="0"/>
            <a:ext cx="9144000" cy="6526213"/>
          </a:xfrm>
          <a:prstGeom prst="rect">
            <a:avLst/>
          </a:prstGeom>
          <a:noFill/>
          <a:ln w="9525">
            <a:noFill/>
            <a:miter lim="800000"/>
            <a:headEnd/>
            <a:tailEnd/>
          </a:ln>
        </p:spPr>
      </p:pic>
      <p:sp>
        <p:nvSpPr>
          <p:cNvPr id="6" name="5 Dikdörtgen"/>
          <p:cNvSpPr/>
          <p:nvPr/>
        </p:nvSpPr>
        <p:spPr>
          <a:xfrm>
            <a:off x="3857625" y="1154113"/>
            <a:ext cx="2714625" cy="369887"/>
          </a:xfrm>
          <a:prstGeom prst="rect">
            <a:avLst/>
          </a:prstGeom>
        </p:spPr>
        <p:style>
          <a:lnRef idx="3">
            <a:schemeClr val="lt1"/>
          </a:lnRef>
          <a:fillRef idx="1">
            <a:schemeClr val="dk1"/>
          </a:fillRef>
          <a:effectRef idx="1">
            <a:schemeClr val="dk1"/>
          </a:effectRef>
          <a:fontRef idx="minor">
            <a:schemeClr val="lt1"/>
          </a:fontRef>
        </p:style>
        <p:txBody>
          <a:bodyPr>
            <a:spAutoFit/>
          </a:bodyPr>
          <a:lstStyle/>
          <a:p>
            <a:pPr fontAlgn="auto">
              <a:spcBef>
                <a:spcPts val="0"/>
              </a:spcBef>
              <a:spcAft>
                <a:spcPts val="0"/>
              </a:spcAft>
              <a:defRPr/>
            </a:pPr>
            <a:r>
              <a:rPr lang="en-US" b="1" dirty="0"/>
              <a:t>The Earth</a:t>
            </a:r>
            <a:endParaRPr lang="tr-TR" dirty="0"/>
          </a:p>
        </p:txBody>
      </p:sp>
      <p:sp>
        <p:nvSpPr>
          <p:cNvPr id="7" name="6 Dikdörtgen"/>
          <p:cNvSpPr/>
          <p:nvPr/>
        </p:nvSpPr>
        <p:spPr>
          <a:xfrm>
            <a:off x="3857625" y="1616075"/>
            <a:ext cx="2714625" cy="368300"/>
          </a:xfrm>
          <a:prstGeom prst="rect">
            <a:avLst/>
          </a:prstGeom>
        </p:spPr>
        <p:style>
          <a:lnRef idx="3">
            <a:schemeClr val="lt1"/>
          </a:lnRef>
          <a:fillRef idx="1">
            <a:schemeClr val="dk1"/>
          </a:fillRef>
          <a:effectRef idx="1">
            <a:schemeClr val="dk1"/>
          </a:effectRef>
          <a:fontRef idx="minor">
            <a:schemeClr val="lt1"/>
          </a:fontRef>
        </p:style>
        <p:txBody>
          <a:bodyPr>
            <a:spAutoFit/>
          </a:bodyPr>
          <a:lstStyle/>
          <a:p>
            <a:pPr fontAlgn="auto">
              <a:spcBef>
                <a:spcPts val="0"/>
              </a:spcBef>
              <a:spcAft>
                <a:spcPts val="0"/>
              </a:spcAft>
              <a:defRPr/>
            </a:pPr>
            <a:r>
              <a:rPr lang="en-US" b="1" dirty="0"/>
              <a:t>First Creation</a:t>
            </a:r>
            <a:endParaRPr lang="tr-TR" dirty="0"/>
          </a:p>
        </p:txBody>
      </p:sp>
      <p:sp>
        <p:nvSpPr>
          <p:cNvPr id="8" name="7 Dikdörtgen"/>
          <p:cNvSpPr/>
          <p:nvPr/>
        </p:nvSpPr>
        <p:spPr>
          <a:xfrm>
            <a:off x="3857625" y="2071688"/>
            <a:ext cx="2714625" cy="369887"/>
          </a:xfrm>
          <a:prstGeom prst="rect">
            <a:avLst/>
          </a:prstGeom>
        </p:spPr>
        <p:style>
          <a:lnRef idx="3">
            <a:schemeClr val="lt1"/>
          </a:lnRef>
          <a:fillRef idx="1">
            <a:schemeClr val="dk1"/>
          </a:fillRef>
          <a:effectRef idx="1">
            <a:schemeClr val="dk1"/>
          </a:effectRef>
          <a:fontRef idx="minor">
            <a:schemeClr val="lt1"/>
          </a:fontRef>
        </p:style>
        <p:txBody>
          <a:bodyPr>
            <a:spAutoFit/>
          </a:bodyPr>
          <a:lstStyle/>
          <a:p>
            <a:pPr fontAlgn="auto">
              <a:spcBef>
                <a:spcPts val="0"/>
              </a:spcBef>
              <a:spcAft>
                <a:spcPts val="0"/>
              </a:spcAft>
              <a:defRPr/>
            </a:pPr>
            <a:r>
              <a:rPr lang="en-US" b="1" dirty="0"/>
              <a:t>A Drop </a:t>
            </a:r>
            <a:r>
              <a:rPr lang="tr-TR" b="1" dirty="0"/>
              <a:t>of </a:t>
            </a:r>
            <a:r>
              <a:rPr lang="en-US" b="1" dirty="0"/>
              <a:t>Sperm</a:t>
            </a:r>
            <a:endParaRPr lang="tr-TR" dirty="0"/>
          </a:p>
        </p:txBody>
      </p:sp>
      <p:sp>
        <p:nvSpPr>
          <p:cNvPr id="9" name="8 Dikdörtgen"/>
          <p:cNvSpPr/>
          <p:nvPr/>
        </p:nvSpPr>
        <p:spPr>
          <a:xfrm>
            <a:off x="3857625" y="3046413"/>
            <a:ext cx="2714625" cy="368300"/>
          </a:xfrm>
          <a:prstGeom prst="rect">
            <a:avLst/>
          </a:prstGeom>
        </p:spPr>
        <p:style>
          <a:lnRef idx="3">
            <a:schemeClr val="lt1"/>
          </a:lnRef>
          <a:fillRef idx="1">
            <a:schemeClr val="dk1"/>
          </a:fillRef>
          <a:effectRef idx="1">
            <a:schemeClr val="dk1"/>
          </a:effectRef>
          <a:fontRef idx="minor">
            <a:schemeClr val="lt1"/>
          </a:fontRef>
        </p:style>
        <p:txBody>
          <a:bodyPr>
            <a:spAutoFit/>
          </a:bodyPr>
          <a:lstStyle/>
          <a:p>
            <a:pPr fontAlgn="auto">
              <a:spcBef>
                <a:spcPts val="0"/>
              </a:spcBef>
              <a:spcAft>
                <a:spcPts val="0"/>
              </a:spcAft>
              <a:defRPr/>
            </a:pPr>
            <a:r>
              <a:rPr lang="en-US" b="1" dirty="0"/>
              <a:t>Benefits and Order</a:t>
            </a:r>
            <a:endParaRPr lang="tr-TR" dirty="0"/>
          </a:p>
        </p:txBody>
      </p:sp>
      <p:sp>
        <p:nvSpPr>
          <p:cNvPr id="10" name="9 Dikdörtgen"/>
          <p:cNvSpPr/>
          <p:nvPr/>
        </p:nvSpPr>
        <p:spPr>
          <a:xfrm>
            <a:off x="3857625" y="3521075"/>
            <a:ext cx="2714625" cy="368300"/>
          </a:xfrm>
          <a:prstGeom prst="rect">
            <a:avLst/>
          </a:prstGeom>
        </p:spPr>
        <p:style>
          <a:lnRef idx="3">
            <a:schemeClr val="lt1"/>
          </a:lnRef>
          <a:fillRef idx="1">
            <a:schemeClr val="dk1"/>
          </a:fillRef>
          <a:effectRef idx="1">
            <a:schemeClr val="dk1"/>
          </a:effectRef>
          <a:fontRef idx="minor">
            <a:schemeClr val="lt1"/>
          </a:fontRef>
        </p:style>
        <p:txBody>
          <a:bodyPr>
            <a:spAutoFit/>
          </a:bodyPr>
          <a:lstStyle/>
          <a:p>
            <a:pPr fontAlgn="auto">
              <a:spcBef>
                <a:spcPts val="0"/>
              </a:spcBef>
              <a:spcAft>
                <a:spcPts val="0"/>
              </a:spcAft>
              <a:defRPr/>
            </a:pPr>
            <a:r>
              <a:rPr lang="en-US" b="1" dirty="0"/>
              <a:t>Nutriment</a:t>
            </a:r>
            <a:endParaRPr lang="tr-TR" dirty="0"/>
          </a:p>
        </p:txBody>
      </p:sp>
      <p:sp>
        <p:nvSpPr>
          <p:cNvPr id="11" name="10 Dikdörtgen"/>
          <p:cNvSpPr/>
          <p:nvPr/>
        </p:nvSpPr>
        <p:spPr>
          <a:xfrm>
            <a:off x="3857625" y="3987800"/>
            <a:ext cx="2714625" cy="369888"/>
          </a:xfrm>
          <a:prstGeom prst="rect">
            <a:avLst/>
          </a:prstGeom>
        </p:spPr>
        <p:style>
          <a:lnRef idx="3">
            <a:schemeClr val="lt1"/>
          </a:lnRef>
          <a:fillRef idx="1">
            <a:schemeClr val="dk1"/>
          </a:fillRef>
          <a:effectRef idx="1">
            <a:schemeClr val="dk1"/>
          </a:effectRef>
          <a:fontRef idx="minor">
            <a:schemeClr val="lt1"/>
          </a:fontRef>
        </p:style>
        <p:txBody>
          <a:bodyPr>
            <a:spAutoFit/>
          </a:bodyPr>
          <a:lstStyle/>
          <a:p>
            <a:pPr fontAlgn="auto">
              <a:spcBef>
                <a:spcPts val="0"/>
              </a:spcBef>
              <a:spcAft>
                <a:spcPts val="0"/>
              </a:spcAft>
              <a:defRPr/>
            </a:pPr>
            <a:r>
              <a:rPr lang="en-US" b="1" dirty="0"/>
              <a:t>Life of Society</a:t>
            </a:r>
            <a:endParaRPr lang="tr-TR" dirty="0"/>
          </a:p>
        </p:txBody>
      </p:sp>
      <p:sp>
        <p:nvSpPr>
          <p:cNvPr id="12" name="11 Dikdörtgen"/>
          <p:cNvSpPr/>
          <p:nvPr/>
        </p:nvSpPr>
        <p:spPr>
          <a:xfrm>
            <a:off x="3857625" y="2549525"/>
            <a:ext cx="2714625" cy="369888"/>
          </a:xfrm>
          <a:prstGeom prst="rect">
            <a:avLst/>
          </a:prstGeom>
        </p:spPr>
        <p:style>
          <a:lnRef idx="3">
            <a:schemeClr val="lt1"/>
          </a:lnRef>
          <a:fillRef idx="1">
            <a:schemeClr val="dk1"/>
          </a:fillRef>
          <a:effectRef idx="1">
            <a:schemeClr val="dk1"/>
          </a:effectRef>
          <a:fontRef idx="minor">
            <a:schemeClr val="lt1"/>
          </a:fontRef>
        </p:style>
        <p:txBody>
          <a:bodyPr>
            <a:spAutoFit/>
          </a:bodyPr>
          <a:lstStyle/>
          <a:p>
            <a:pPr fontAlgn="auto">
              <a:spcBef>
                <a:spcPts val="0"/>
              </a:spcBef>
              <a:spcAft>
                <a:spcPts val="0"/>
              </a:spcAft>
              <a:defRPr/>
            </a:pPr>
            <a:r>
              <a:rPr lang="en-US" b="1" dirty="0"/>
              <a:t>Revolutions and Changes</a:t>
            </a:r>
            <a:endParaRPr lang="tr-T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1000"/>
                                        <p:tgtEl>
                                          <p:spTgt spid="6"/>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200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par>
                          <p:cTn id="16" fill="hold">
                            <p:stCondLst>
                              <p:cond delay="3000"/>
                            </p:stCondLst>
                            <p:childTnLst>
                              <p:par>
                                <p:cTn id="17" presetID="22" presetClass="entr" presetSubtype="1"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up)">
                                      <p:cBhvr>
                                        <p:cTn id="19" dur="1000"/>
                                        <p:tgtEl>
                                          <p:spTgt spid="12"/>
                                        </p:tgtEl>
                                      </p:cBhvr>
                                    </p:animEffect>
                                  </p:childTnLst>
                                </p:cTn>
                              </p:par>
                            </p:childTnLst>
                          </p:cTn>
                        </p:par>
                        <p:par>
                          <p:cTn id="20" fill="hold">
                            <p:stCondLst>
                              <p:cond delay="4000"/>
                            </p:stCondLst>
                            <p:childTnLst>
                              <p:par>
                                <p:cTn id="21" presetID="22" presetClass="entr" presetSubtype="1"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up)">
                                      <p:cBhvr>
                                        <p:cTn id="23" dur="1000"/>
                                        <p:tgtEl>
                                          <p:spTgt spid="9"/>
                                        </p:tgtEl>
                                      </p:cBhvr>
                                    </p:animEffect>
                                  </p:childTnLst>
                                </p:cTn>
                              </p:par>
                            </p:childTnLst>
                          </p:cTn>
                        </p:par>
                        <p:par>
                          <p:cTn id="24" fill="hold">
                            <p:stCondLst>
                              <p:cond delay="5000"/>
                            </p:stCondLst>
                            <p:childTnLst>
                              <p:par>
                                <p:cTn id="25" presetID="22" presetClass="entr" presetSubtype="1"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up)">
                                      <p:cBhvr>
                                        <p:cTn id="27" dur="1000"/>
                                        <p:tgtEl>
                                          <p:spTgt spid="10"/>
                                        </p:tgtEl>
                                      </p:cBhvr>
                                    </p:animEffect>
                                  </p:childTnLst>
                                </p:cTn>
                              </p:par>
                            </p:childTnLst>
                          </p:cTn>
                        </p:par>
                        <p:par>
                          <p:cTn id="28" fill="hold">
                            <p:stCondLst>
                              <p:cond delay="6000"/>
                            </p:stCondLst>
                            <p:childTnLst>
                              <p:par>
                                <p:cTn id="29" presetID="22" presetClass="entr" presetSubtype="1"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up)">
                                      <p:cBhvr>
                                        <p:cTn id="31"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6" name="Picture 4" descr="G:\karışık resim\soyut resim\backgroundqe5.jpg"/>
          <p:cNvPicPr>
            <a:picLocks noChangeAspect="1" noChangeArrowheads="1"/>
          </p:cNvPicPr>
          <p:nvPr/>
        </p:nvPicPr>
        <p:blipFill>
          <a:blip r:embed="rId3" cstate="print">
            <a:duotone>
              <a:prstClr val="black"/>
              <a:schemeClr val="accent5">
                <a:tint val="45000"/>
                <a:satMod val="400000"/>
              </a:schemeClr>
            </a:duotone>
          </a:blip>
          <a:srcRect/>
          <a:stretch>
            <a:fillRect/>
          </a:stretch>
        </p:blipFill>
        <p:spPr bwMode="auto">
          <a:xfrm>
            <a:off x="-1" y="0"/>
            <a:ext cx="9222135" cy="5143500"/>
          </a:xfrm>
          <a:prstGeom prst="rect">
            <a:avLst/>
          </a:prstGeom>
          <a:noFill/>
        </p:spPr>
      </p:pic>
      <p:pic>
        <p:nvPicPr>
          <p:cNvPr id="7" name="Picture 2" descr="G:\karışık resim\manzara\dağ\MÜKEMMEL YANSIMA-ldf.jpg"/>
          <p:cNvPicPr>
            <a:picLocks noChangeAspect="1" noChangeArrowheads="1"/>
          </p:cNvPicPr>
          <p:nvPr/>
        </p:nvPicPr>
        <p:blipFill>
          <a:blip r:embed="rId4" cstate="screen">
            <a:duotone>
              <a:prstClr val="black"/>
              <a:schemeClr val="accent5">
                <a:tint val="45000"/>
                <a:satMod val="400000"/>
              </a:schemeClr>
            </a:duotone>
          </a:blip>
          <a:srcRect/>
          <a:stretch>
            <a:fillRect/>
          </a:stretch>
        </p:blipFill>
        <p:spPr bwMode="auto">
          <a:xfrm>
            <a:off x="0" y="2"/>
            <a:ext cx="6804248" cy="5143499"/>
          </a:xfrm>
          <a:prstGeom prst="rect">
            <a:avLst/>
          </a:prstGeom>
          <a:noFill/>
        </p:spPr>
      </p:pic>
      <p:pic>
        <p:nvPicPr>
          <p:cNvPr id="10" name="Picture 4" descr="G:\karışık resim\soyut resim\backgroundqe5.jpg"/>
          <p:cNvPicPr>
            <a:picLocks noChangeAspect="1" noChangeArrowheads="1"/>
          </p:cNvPicPr>
          <p:nvPr/>
        </p:nvPicPr>
        <p:blipFill>
          <a:blip r:embed="rId3"/>
          <a:srcRect/>
          <a:stretch>
            <a:fillRect/>
          </a:stretch>
        </p:blipFill>
        <p:spPr bwMode="auto">
          <a:xfrm>
            <a:off x="0" y="0"/>
            <a:ext cx="9221788" cy="5143500"/>
          </a:xfrm>
          <a:prstGeom prst="rect">
            <a:avLst/>
          </a:prstGeom>
          <a:noFill/>
          <a:ln w="9525">
            <a:noFill/>
            <a:miter lim="800000"/>
            <a:headEnd/>
            <a:tailEnd/>
          </a:ln>
        </p:spPr>
      </p:pic>
      <p:pic>
        <p:nvPicPr>
          <p:cNvPr id="18434" name="Picture 2" descr="G:\karışık resim\manzara\dağ\MÜKEMMEL YANSIMA-ldf.jpg"/>
          <p:cNvPicPr>
            <a:picLocks noChangeAspect="1" noChangeArrowheads="1"/>
          </p:cNvPicPr>
          <p:nvPr/>
        </p:nvPicPr>
        <p:blipFill>
          <a:blip r:embed="rId4"/>
          <a:srcRect/>
          <a:stretch>
            <a:fillRect/>
          </a:stretch>
        </p:blipFill>
        <p:spPr bwMode="auto">
          <a:xfrm>
            <a:off x="0" y="0"/>
            <a:ext cx="6804025" cy="5143500"/>
          </a:xfrm>
          <a:prstGeom prst="rect">
            <a:avLst/>
          </a:prstGeom>
          <a:noFill/>
          <a:ln w="9525">
            <a:noFill/>
            <a:miter lim="800000"/>
            <a:headEnd/>
            <a:tailEnd/>
          </a:ln>
        </p:spPr>
      </p:pic>
      <p:sp>
        <p:nvSpPr>
          <p:cNvPr id="18435" name="Rectangle 3"/>
          <p:cNvSpPr>
            <a:spLocks noChangeArrowheads="1"/>
          </p:cNvSpPr>
          <p:nvPr/>
        </p:nvSpPr>
        <p:spPr bwMode="auto">
          <a:xfrm>
            <a:off x="6875463" y="239713"/>
            <a:ext cx="2160587" cy="4492625"/>
          </a:xfrm>
          <a:prstGeom prst="rect">
            <a:avLst/>
          </a:prstGeom>
          <a:noFill/>
          <a:ln w="9525">
            <a:noFill/>
            <a:miter lim="800000"/>
            <a:headEnd/>
            <a:tailEnd/>
          </a:ln>
          <a:effectLst/>
        </p:spPr>
        <p:txBody>
          <a:bodyPr anchor="ctr">
            <a:spAutoFit/>
          </a:bodyPr>
          <a:lstStyle/>
          <a:p>
            <a:pPr algn="ctr">
              <a:defRPr/>
            </a:pPr>
            <a:r>
              <a:rPr lang="en-US" sz="2200" b="1" dirty="0">
                <a:solidFill>
                  <a:schemeClr val="bg1"/>
                </a:solidFill>
                <a:effectLst>
                  <a:outerShdw blurRad="38100" dist="38100" dir="2700000" algn="tl">
                    <a:srgbClr val="000000">
                      <a:alpha val="43137"/>
                    </a:srgbClr>
                  </a:outerShdw>
                </a:effectLst>
                <a:latin typeface="Chaparral Pro" pitchFamily="18" charset="0"/>
                <a:ea typeface="Times New Roman" pitchFamily="18" charset="0"/>
                <a:cs typeface="Arial" pitchFamily="34" charset="0"/>
              </a:rPr>
              <a:t>The</a:t>
            </a:r>
            <a:r>
              <a:rPr lang="tr-TR" sz="2200" b="1" dirty="0">
                <a:solidFill>
                  <a:schemeClr val="bg1"/>
                </a:solidFill>
                <a:effectLst>
                  <a:outerShdw blurRad="38100" dist="38100" dir="2700000" algn="tl">
                    <a:srgbClr val="000000">
                      <a:alpha val="43137"/>
                    </a:srgbClr>
                  </a:outerShdw>
                </a:effectLst>
                <a:latin typeface="Chaparral Pro" pitchFamily="18" charset="0"/>
                <a:ea typeface="Times New Roman" pitchFamily="18" charset="0"/>
                <a:cs typeface="Arial" pitchFamily="34" charset="0"/>
              </a:rPr>
              <a:t> </a:t>
            </a:r>
            <a:r>
              <a:rPr lang="en-US" sz="2200" b="1" dirty="0">
                <a:solidFill>
                  <a:schemeClr val="bg1"/>
                </a:solidFill>
                <a:effectLst>
                  <a:outerShdw blurRad="38100" dist="38100" dir="2700000" algn="tl">
                    <a:srgbClr val="000000">
                      <a:alpha val="43137"/>
                    </a:srgbClr>
                  </a:outerShdw>
                </a:effectLst>
                <a:latin typeface="Chaparral Pro" pitchFamily="18" charset="0"/>
                <a:ea typeface="Times New Roman" pitchFamily="18" charset="0"/>
                <a:cs typeface="Arial" pitchFamily="34" charset="0"/>
              </a:rPr>
              <a:t>Earth: </a:t>
            </a:r>
            <a:r>
              <a:rPr lang="tr-TR" sz="2200" b="1" dirty="0">
                <a:solidFill>
                  <a:schemeClr val="bg1"/>
                </a:solidFill>
                <a:effectLst>
                  <a:outerShdw blurRad="38100" dist="38100" dir="2700000" algn="tl">
                    <a:srgbClr val="000000">
                      <a:alpha val="43137"/>
                    </a:srgbClr>
                  </a:outerShdw>
                </a:effectLst>
                <a:latin typeface="Chaparral Pro" pitchFamily="18" charset="0"/>
                <a:ea typeface="Times New Roman" pitchFamily="18" charset="0"/>
                <a:cs typeface="Arial" pitchFamily="34" charset="0"/>
              </a:rPr>
              <a:t>“</a:t>
            </a:r>
            <a:r>
              <a:rPr lang="tr-TR" sz="2200" dirty="0" err="1">
                <a:solidFill>
                  <a:schemeClr val="bg1"/>
                </a:solidFill>
                <a:effectLst>
                  <a:outerShdw blurRad="38100" dist="38100" dir="2700000" algn="tl">
                    <a:srgbClr val="000000">
                      <a:alpha val="43137"/>
                    </a:srgbClr>
                  </a:outerShdw>
                </a:effectLst>
                <a:latin typeface="Chaparral Pro" pitchFamily="18" charset="0"/>
                <a:ea typeface="Times New Roman" pitchFamily="18" charset="0"/>
                <a:cs typeface="Arial" pitchFamily="34" charset="0"/>
              </a:rPr>
              <a:t>Look</a:t>
            </a:r>
            <a:r>
              <a:rPr lang="en-US" sz="2200" dirty="0">
                <a:solidFill>
                  <a:schemeClr val="bg1"/>
                </a:solidFill>
                <a:effectLst>
                  <a:outerShdw blurRad="38100" dist="38100" dir="2700000" algn="tl">
                    <a:srgbClr val="000000">
                      <a:alpha val="43137"/>
                    </a:srgbClr>
                  </a:outerShdw>
                </a:effectLst>
                <a:latin typeface="Chaparral Pro" pitchFamily="18" charset="0"/>
                <a:ea typeface="Times New Roman" pitchFamily="18" charset="0"/>
                <a:cs typeface="Arial" pitchFamily="34" charset="0"/>
              </a:rPr>
              <a:t>, then,</a:t>
            </a:r>
            <a:r>
              <a:rPr lang="tr-TR" sz="2200" dirty="0">
                <a:solidFill>
                  <a:schemeClr val="bg1"/>
                </a:solidFill>
                <a:effectLst>
                  <a:outerShdw blurRad="38100" dist="38100" dir="2700000" algn="tl">
                    <a:srgbClr val="000000">
                      <a:alpha val="43137"/>
                    </a:srgbClr>
                  </a:outerShdw>
                </a:effectLst>
                <a:latin typeface="Chaparral Pro" pitchFamily="18" charset="0"/>
                <a:ea typeface="Times New Roman" pitchFamily="18" charset="0"/>
                <a:cs typeface="Arial" pitchFamily="34" charset="0"/>
              </a:rPr>
              <a:t> </a:t>
            </a:r>
            <a:r>
              <a:rPr lang="tr-TR" sz="2200" dirty="0" err="1">
                <a:solidFill>
                  <a:schemeClr val="bg1"/>
                </a:solidFill>
                <a:effectLst>
                  <a:outerShdw blurRad="38100" dist="38100" dir="2700000" algn="tl">
                    <a:srgbClr val="000000">
                      <a:alpha val="43137"/>
                    </a:srgbClr>
                  </a:outerShdw>
                </a:effectLst>
                <a:latin typeface="Chaparral Pro" pitchFamily="18" charset="0"/>
                <a:ea typeface="Times New Roman" pitchFamily="18" charset="0"/>
                <a:cs typeface="Arial" pitchFamily="34" charset="0"/>
              </a:rPr>
              <a:t>to</a:t>
            </a:r>
            <a:r>
              <a:rPr lang="tr-TR" sz="2200" dirty="0">
                <a:solidFill>
                  <a:schemeClr val="bg1"/>
                </a:solidFill>
                <a:effectLst>
                  <a:outerShdw blurRad="38100" dist="38100" dir="2700000" algn="tl">
                    <a:srgbClr val="000000">
                      <a:alpha val="43137"/>
                    </a:srgbClr>
                  </a:outerShdw>
                </a:effectLst>
                <a:latin typeface="Chaparral Pro" pitchFamily="18" charset="0"/>
                <a:ea typeface="Times New Roman" pitchFamily="18" charset="0"/>
                <a:cs typeface="Arial" pitchFamily="34" charset="0"/>
              </a:rPr>
              <a:t> </a:t>
            </a:r>
            <a:r>
              <a:rPr lang="en-US" sz="2200" dirty="0">
                <a:solidFill>
                  <a:schemeClr val="bg1"/>
                </a:solidFill>
                <a:effectLst>
                  <a:outerShdw blurRad="38100" dist="38100" dir="2700000" algn="tl">
                    <a:srgbClr val="000000">
                      <a:alpha val="43137"/>
                    </a:srgbClr>
                  </a:outerShdw>
                </a:effectLst>
                <a:latin typeface="Chaparral Pro" pitchFamily="18" charset="0"/>
                <a:ea typeface="Times New Roman" pitchFamily="18" charset="0"/>
                <a:cs typeface="Arial" pitchFamily="34" charset="0"/>
              </a:rPr>
              <a:t>the signs of God’s </a:t>
            </a:r>
            <a:r>
              <a:rPr lang="tr-TR" sz="2200" dirty="0" err="1">
                <a:solidFill>
                  <a:schemeClr val="bg1"/>
                </a:solidFill>
                <a:effectLst>
                  <a:outerShdw blurRad="38100" dist="38100" dir="2700000" algn="tl">
                    <a:srgbClr val="000000">
                      <a:alpha val="43137"/>
                    </a:srgbClr>
                  </a:outerShdw>
                </a:effectLst>
                <a:latin typeface="Chaparral Pro" pitchFamily="18" charset="0"/>
                <a:ea typeface="Times New Roman" pitchFamily="18" charset="0"/>
                <a:cs typeface="Arial" pitchFamily="34" charset="0"/>
              </a:rPr>
              <a:t>mercy</a:t>
            </a:r>
            <a:r>
              <a:rPr lang="en-US" sz="2200" dirty="0">
                <a:solidFill>
                  <a:schemeClr val="bg1"/>
                </a:solidFill>
                <a:effectLst>
                  <a:outerShdw blurRad="38100" dist="38100" dir="2700000" algn="tl">
                    <a:srgbClr val="000000">
                      <a:alpha val="43137"/>
                    </a:srgbClr>
                  </a:outerShdw>
                </a:effectLst>
                <a:latin typeface="Chaparral Pro" pitchFamily="18" charset="0"/>
                <a:ea typeface="Times New Roman" pitchFamily="18" charset="0"/>
                <a:cs typeface="Arial" pitchFamily="34" charset="0"/>
              </a:rPr>
              <a:t> - how He </a:t>
            </a:r>
            <a:r>
              <a:rPr lang="tr-TR" sz="2200" dirty="0" err="1">
                <a:solidFill>
                  <a:schemeClr val="bg1"/>
                </a:solidFill>
                <a:effectLst>
                  <a:outerShdw blurRad="38100" dist="38100" dir="2700000" algn="tl">
                    <a:srgbClr val="000000">
                      <a:alpha val="43137"/>
                    </a:srgbClr>
                  </a:outerShdw>
                </a:effectLst>
                <a:latin typeface="Chaparral Pro" pitchFamily="18" charset="0"/>
                <a:ea typeface="Times New Roman" pitchFamily="18" charset="0"/>
                <a:cs typeface="Arial" pitchFamily="34" charset="0"/>
              </a:rPr>
              <a:t>restores</a:t>
            </a:r>
            <a:r>
              <a:rPr lang="tr-TR" sz="2200" dirty="0">
                <a:solidFill>
                  <a:schemeClr val="bg1"/>
                </a:solidFill>
                <a:effectLst>
                  <a:outerShdw blurRad="38100" dist="38100" dir="2700000" algn="tl">
                    <a:srgbClr val="000000">
                      <a:alpha val="43137"/>
                    </a:srgbClr>
                  </a:outerShdw>
                </a:effectLst>
                <a:latin typeface="Chaparral Pro" pitchFamily="18" charset="0"/>
                <a:ea typeface="Times New Roman" pitchFamily="18" charset="0"/>
                <a:cs typeface="Arial" pitchFamily="34" charset="0"/>
              </a:rPr>
              <a:t> </a:t>
            </a:r>
            <a:r>
              <a:rPr lang="en-US" sz="2200" dirty="0">
                <a:solidFill>
                  <a:schemeClr val="bg1"/>
                </a:solidFill>
                <a:effectLst>
                  <a:outerShdw blurRad="38100" dist="38100" dir="2700000" algn="tl">
                    <a:srgbClr val="000000">
                      <a:alpha val="43137"/>
                    </a:srgbClr>
                  </a:outerShdw>
                </a:effectLst>
                <a:latin typeface="Chaparral Pro" pitchFamily="18" charset="0"/>
                <a:ea typeface="Times New Roman" pitchFamily="18" charset="0"/>
                <a:cs typeface="Arial" pitchFamily="34" charset="0"/>
              </a:rPr>
              <a:t>life to the earth after it</a:t>
            </a:r>
            <a:r>
              <a:rPr lang="tr-TR" sz="2200" dirty="0">
                <a:solidFill>
                  <a:schemeClr val="bg1"/>
                </a:solidFill>
                <a:effectLst>
                  <a:outerShdw blurRad="38100" dist="38100" dir="2700000" algn="tl">
                    <a:srgbClr val="000000">
                      <a:alpha val="43137"/>
                    </a:srgbClr>
                  </a:outerShdw>
                </a:effectLst>
                <a:latin typeface="Chaparral Pro" pitchFamily="18" charset="0"/>
                <a:ea typeface="Times New Roman" pitchFamily="18" charset="0"/>
                <a:cs typeface="Arial" pitchFamily="34" charset="0"/>
              </a:rPr>
              <a:t>s </a:t>
            </a:r>
            <a:r>
              <a:rPr lang="tr-TR" sz="2200" dirty="0" err="1">
                <a:solidFill>
                  <a:schemeClr val="bg1"/>
                </a:solidFill>
                <a:effectLst>
                  <a:outerShdw blurRad="38100" dist="38100" dir="2700000" algn="tl">
                    <a:srgbClr val="000000">
                      <a:alpha val="43137"/>
                    </a:srgbClr>
                  </a:outerShdw>
                </a:effectLst>
                <a:latin typeface="Chaparral Pro" pitchFamily="18" charset="0"/>
                <a:ea typeface="Times New Roman" pitchFamily="18" charset="0"/>
                <a:cs typeface="Arial" pitchFamily="34" charset="0"/>
              </a:rPr>
              <a:t>death</a:t>
            </a:r>
            <a:r>
              <a:rPr lang="tr-TR" sz="2200" dirty="0">
                <a:solidFill>
                  <a:schemeClr val="bg1"/>
                </a:solidFill>
                <a:effectLst>
                  <a:outerShdw blurRad="38100" dist="38100" dir="2700000" algn="tl">
                    <a:srgbClr val="000000">
                      <a:alpha val="43137"/>
                    </a:srgbClr>
                  </a:outerShdw>
                </a:effectLst>
                <a:latin typeface="Chaparral Pro" pitchFamily="18" charset="0"/>
                <a:ea typeface="Times New Roman" pitchFamily="18" charset="0"/>
                <a:cs typeface="Arial" pitchFamily="34" charset="0"/>
              </a:rPr>
              <a:t>-</a:t>
            </a:r>
            <a:r>
              <a:rPr lang="tr-TR" sz="2200" dirty="0" err="1">
                <a:solidFill>
                  <a:schemeClr val="bg1"/>
                </a:solidFill>
                <a:effectLst>
                  <a:outerShdw blurRad="38100" dist="38100" dir="2700000" algn="tl">
                    <a:srgbClr val="000000">
                      <a:alpha val="43137"/>
                    </a:srgbClr>
                  </a:outerShdw>
                </a:effectLst>
                <a:latin typeface="Chaparral Pro" pitchFamily="18" charset="0"/>
                <a:ea typeface="Times New Roman" pitchFamily="18" charset="0"/>
                <a:cs typeface="Arial" pitchFamily="34" charset="0"/>
              </a:rPr>
              <a:t>verily</a:t>
            </a:r>
            <a:r>
              <a:rPr lang="tr-TR" sz="2200" dirty="0">
                <a:solidFill>
                  <a:schemeClr val="bg1"/>
                </a:solidFill>
                <a:effectLst>
                  <a:outerShdw blurRad="38100" dist="38100" dir="2700000" algn="tl">
                    <a:srgbClr val="000000">
                      <a:alpha val="43137"/>
                    </a:srgbClr>
                  </a:outerShdw>
                </a:effectLst>
                <a:latin typeface="Chaparral Pro" pitchFamily="18" charset="0"/>
                <a:ea typeface="Times New Roman" pitchFamily="18" charset="0"/>
                <a:cs typeface="Arial" pitchFamily="34" charset="0"/>
              </a:rPr>
              <a:t>  He it is </a:t>
            </a:r>
            <a:r>
              <a:rPr lang="tr-TR" sz="2200" dirty="0" err="1">
                <a:solidFill>
                  <a:schemeClr val="bg1"/>
                </a:solidFill>
                <a:effectLst>
                  <a:outerShdw blurRad="38100" dist="38100" dir="2700000" algn="tl">
                    <a:srgbClr val="000000">
                      <a:alpha val="43137"/>
                    </a:srgbClr>
                  </a:outerShdw>
                </a:effectLst>
                <a:latin typeface="Chaparral Pro" pitchFamily="18" charset="0"/>
                <a:ea typeface="Times New Roman" pitchFamily="18" charset="0"/>
                <a:cs typeface="Arial" pitchFamily="34" charset="0"/>
              </a:rPr>
              <a:t>Who</a:t>
            </a:r>
            <a:r>
              <a:rPr lang="tr-TR" sz="2200" dirty="0">
                <a:solidFill>
                  <a:schemeClr val="bg1"/>
                </a:solidFill>
                <a:effectLst>
                  <a:outerShdw blurRad="38100" dist="38100" dir="2700000" algn="tl">
                    <a:srgbClr val="000000">
                      <a:alpha val="43137"/>
                    </a:srgbClr>
                  </a:outerShdw>
                </a:effectLst>
                <a:latin typeface="Chaparral Pro" pitchFamily="18" charset="0"/>
                <a:ea typeface="Times New Roman" pitchFamily="18" charset="0"/>
                <a:cs typeface="Arial" pitchFamily="34" charset="0"/>
              </a:rPr>
              <a:t> </a:t>
            </a:r>
            <a:r>
              <a:rPr lang="tr-TR" sz="2200" dirty="0" err="1">
                <a:solidFill>
                  <a:schemeClr val="bg1"/>
                </a:solidFill>
                <a:effectLst>
                  <a:outerShdw blurRad="38100" dist="38100" dir="2700000" algn="tl">
                    <a:srgbClr val="000000">
                      <a:alpha val="43137"/>
                    </a:srgbClr>
                  </a:outerShdw>
                </a:effectLst>
                <a:latin typeface="Chaparral Pro" pitchFamily="18" charset="0"/>
                <a:ea typeface="Times New Roman" pitchFamily="18" charset="0"/>
                <a:cs typeface="Arial" pitchFamily="34" charset="0"/>
              </a:rPr>
              <a:t>quickens</a:t>
            </a:r>
            <a:r>
              <a:rPr lang="tr-TR" sz="2200" dirty="0">
                <a:solidFill>
                  <a:schemeClr val="bg1"/>
                </a:solidFill>
                <a:effectLst>
                  <a:outerShdw blurRad="38100" dist="38100" dir="2700000" algn="tl">
                    <a:srgbClr val="000000">
                      <a:alpha val="43137"/>
                    </a:srgbClr>
                  </a:outerShdw>
                </a:effectLst>
                <a:latin typeface="Chaparral Pro" pitchFamily="18" charset="0"/>
                <a:ea typeface="Times New Roman" pitchFamily="18" charset="0"/>
                <a:cs typeface="Arial" pitchFamily="34" charset="0"/>
              </a:rPr>
              <a:t> </a:t>
            </a:r>
            <a:r>
              <a:rPr lang="tr-TR" sz="2200" dirty="0" err="1">
                <a:solidFill>
                  <a:schemeClr val="bg1"/>
                </a:solidFill>
                <a:effectLst>
                  <a:outerShdw blurRad="38100" dist="38100" dir="2700000" algn="tl">
                    <a:srgbClr val="000000">
                      <a:alpha val="43137"/>
                    </a:srgbClr>
                  </a:outerShdw>
                </a:effectLst>
                <a:latin typeface="Chaparral Pro" pitchFamily="18" charset="0"/>
                <a:ea typeface="Times New Roman" pitchFamily="18" charset="0"/>
                <a:cs typeface="Arial" pitchFamily="34" charset="0"/>
              </a:rPr>
              <a:t>the</a:t>
            </a:r>
            <a:r>
              <a:rPr lang="tr-TR" sz="2200" dirty="0">
                <a:solidFill>
                  <a:schemeClr val="bg1"/>
                </a:solidFill>
                <a:effectLst>
                  <a:outerShdw blurRad="38100" dist="38100" dir="2700000" algn="tl">
                    <a:srgbClr val="000000">
                      <a:alpha val="43137"/>
                    </a:srgbClr>
                  </a:outerShdw>
                </a:effectLst>
                <a:latin typeface="Chaparral Pro" pitchFamily="18" charset="0"/>
                <a:ea typeface="Times New Roman" pitchFamily="18" charset="0"/>
                <a:cs typeface="Arial" pitchFamily="34" charset="0"/>
              </a:rPr>
              <a:t> </a:t>
            </a:r>
            <a:r>
              <a:rPr lang="tr-TR" sz="2200" dirty="0" err="1">
                <a:solidFill>
                  <a:schemeClr val="bg1"/>
                </a:solidFill>
                <a:effectLst>
                  <a:outerShdw blurRad="38100" dist="38100" dir="2700000" algn="tl">
                    <a:srgbClr val="000000">
                      <a:alpha val="43137"/>
                    </a:srgbClr>
                  </a:outerShdw>
                </a:effectLst>
                <a:latin typeface="Chaparral Pro" pitchFamily="18" charset="0"/>
                <a:ea typeface="Times New Roman" pitchFamily="18" charset="0"/>
                <a:cs typeface="Arial" pitchFamily="34" charset="0"/>
              </a:rPr>
              <a:t>dead</a:t>
            </a:r>
            <a:r>
              <a:rPr lang="tr-TR" sz="2200" dirty="0">
                <a:solidFill>
                  <a:schemeClr val="bg1"/>
                </a:solidFill>
                <a:effectLst>
                  <a:outerShdw blurRad="38100" dist="38100" dir="2700000" algn="tl">
                    <a:srgbClr val="000000">
                      <a:alpha val="43137"/>
                    </a:srgbClr>
                  </a:outerShdw>
                </a:effectLst>
                <a:latin typeface="Chaparral Pro" pitchFamily="18" charset="0"/>
                <a:ea typeface="Times New Roman" pitchFamily="18" charset="0"/>
                <a:cs typeface="Arial" pitchFamily="34" charset="0"/>
              </a:rPr>
              <a:t>, </a:t>
            </a:r>
            <a:r>
              <a:rPr lang="tr-TR" sz="2200" dirty="0" err="1">
                <a:solidFill>
                  <a:schemeClr val="bg1"/>
                </a:solidFill>
                <a:effectLst>
                  <a:outerShdw blurRad="38100" dist="38100" dir="2700000" algn="tl">
                    <a:srgbClr val="000000">
                      <a:alpha val="43137"/>
                    </a:srgbClr>
                  </a:outerShdw>
                </a:effectLst>
                <a:latin typeface="Chaparral Pro" pitchFamily="18" charset="0"/>
                <a:ea typeface="Times New Roman" pitchFamily="18" charset="0"/>
                <a:cs typeface="Arial" pitchFamily="34" charset="0"/>
              </a:rPr>
              <a:t>for</a:t>
            </a:r>
            <a:r>
              <a:rPr lang="tr-TR" sz="2200" dirty="0">
                <a:solidFill>
                  <a:schemeClr val="bg1"/>
                </a:solidFill>
                <a:effectLst>
                  <a:outerShdw blurRad="38100" dist="38100" dir="2700000" algn="tl">
                    <a:srgbClr val="000000">
                      <a:alpha val="43137"/>
                    </a:srgbClr>
                  </a:outerShdw>
                </a:effectLst>
                <a:latin typeface="Chaparral Pro" pitchFamily="18" charset="0"/>
                <a:ea typeface="Times New Roman" pitchFamily="18" charset="0"/>
                <a:cs typeface="Arial" pitchFamily="34" charset="0"/>
              </a:rPr>
              <a:t> He is </a:t>
            </a:r>
            <a:r>
              <a:rPr lang="tr-TR" sz="2200" dirty="0" err="1">
                <a:solidFill>
                  <a:schemeClr val="bg1"/>
                </a:solidFill>
                <a:effectLst>
                  <a:outerShdw blurRad="38100" dist="38100" dir="2700000" algn="tl">
                    <a:srgbClr val="000000">
                      <a:alpha val="43137"/>
                    </a:srgbClr>
                  </a:outerShdw>
                </a:effectLst>
                <a:latin typeface="Chaparral Pro" pitchFamily="18" charset="0"/>
                <a:ea typeface="Times New Roman" pitchFamily="18" charset="0"/>
                <a:cs typeface="Arial" pitchFamily="34" charset="0"/>
              </a:rPr>
              <a:t>powerfull</a:t>
            </a:r>
            <a:r>
              <a:rPr lang="tr-TR" sz="2200" dirty="0">
                <a:solidFill>
                  <a:schemeClr val="bg1"/>
                </a:solidFill>
                <a:effectLst>
                  <a:outerShdw blurRad="38100" dist="38100" dir="2700000" algn="tl">
                    <a:srgbClr val="000000">
                      <a:alpha val="43137"/>
                    </a:srgbClr>
                  </a:outerShdw>
                </a:effectLst>
                <a:latin typeface="Chaparral Pro" pitchFamily="18" charset="0"/>
                <a:ea typeface="Times New Roman" pitchFamily="18" charset="0"/>
                <a:cs typeface="Arial" pitchFamily="34" charset="0"/>
              </a:rPr>
              <a:t> </a:t>
            </a:r>
            <a:r>
              <a:rPr lang="tr-TR" sz="2200" dirty="0" err="1">
                <a:solidFill>
                  <a:schemeClr val="bg1"/>
                </a:solidFill>
                <a:effectLst>
                  <a:outerShdw blurRad="38100" dist="38100" dir="2700000" algn="tl">
                    <a:srgbClr val="000000">
                      <a:alpha val="43137"/>
                    </a:srgbClr>
                  </a:outerShdw>
                </a:effectLst>
                <a:latin typeface="Chaparral Pro" pitchFamily="18" charset="0"/>
                <a:ea typeface="Times New Roman" pitchFamily="18" charset="0"/>
                <a:cs typeface="Arial" pitchFamily="34" charset="0"/>
              </a:rPr>
              <a:t>over</a:t>
            </a:r>
            <a:r>
              <a:rPr lang="tr-TR" sz="2200" dirty="0">
                <a:solidFill>
                  <a:schemeClr val="bg1"/>
                </a:solidFill>
                <a:effectLst>
                  <a:outerShdw blurRad="38100" dist="38100" dir="2700000" algn="tl">
                    <a:srgbClr val="000000">
                      <a:alpha val="43137"/>
                    </a:srgbClr>
                  </a:outerShdw>
                </a:effectLst>
                <a:latin typeface="Chaparral Pro" pitchFamily="18" charset="0"/>
                <a:ea typeface="Times New Roman" pitchFamily="18" charset="0"/>
                <a:cs typeface="Arial" pitchFamily="34" charset="0"/>
              </a:rPr>
              <a:t> </a:t>
            </a:r>
            <a:r>
              <a:rPr lang="tr-TR" sz="2200" dirty="0" err="1">
                <a:solidFill>
                  <a:schemeClr val="bg1"/>
                </a:solidFill>
                <a:effectLst>
                  <a:outerShdw blurRad="38100" dist="38100" dir="2700000" algn="tl">
                    <a:srgbClr val="000000">
                      <a:alpha val="43137"/>
                    </a:srgbClr>
                  </a:outerShdw>
                </a:effectLst>
                <a:latin typeface="Chaparral Pro" pitchFamily="18" charset="0"/>
                <a:ea typeface="Times New Roman" pitchFamily="18" charset="0"/>
                <a:cs typeface="Arial" pitchFamily="34" charset="0"/>
              </a:rPr>
              <a:t>all</a:t>
            </a:r>
            <a:r>
              <a:rPr lang="tr-TR" sz="2200" dirty="0">
                <a:solidFill>
                  <a:schemeClr val="bg1"/>
                </a:solidFill>
                <a:effectLst>
                  <a:outerShdw blurRad="38100" dist="38100" dir="2700000" algn="tl">
                    <a:srgbClr val="000000">
                      <a:alpha val="43137"/>
                    </a:srgbClr>
                  </a:outerShdw>
                </a:effectLst>
                <a:latin typeface="Chaparral Pro" pitchFamily="18" charset="0"/>
                <a:ea typeface="Times New Roman" pitchFamily="18" charset="0"/>
                <a:cs typeface="Arial" pitchFamily="34" charset="0"/>
              </a:rPr>
              <a:t> </a:t>
            </a:r>
            <a:r>
              <a:rPr lang="tr-TR" sz="2200" dirty="0" err="1">
                <a:solidFill>
                  <a:schemeClr val="bg1"/>
                </a:solidFill>
                <a:effectLst>
                  <a:outerShdw blurRad="38100" dist="38100" dir="2700000" algn="tl">
                    <a:srgbClr val="000000">
                      <a:alpha val="43137"/>
                    </a:srgbClr>
                  </a:outerShdw>
                </a:effectLst>
                <a:latin typeface="Chaparral Pro" pitchFamily="18" charset="0"/>
                <a:ea typeface="Times New Roman" pitchFamily="18" charset="0"/>
                <a:cs typeface="Arial" pitchFamily="34" charset="0"/>
              </a:rPr>
              <a:t>things</a:t>
            </a:r>
            <a:r>
              <a:rPr lang="tr-TR" sz="2200" dirty="0">
                <a:solidFill>
                  <a:schemeClr val="bg1"/>
                </a:solidFill>
                <a:effectLst>
                  <a:outerShdw blurRad="38100" dist="38100" dir="2700000" algn="tl">
                    <a:srgbClr val="000000">
                      <a:alpha val="43137"/>
                    </a:srgbClr>
                  </a:outerShdw>
                </a:effectLst>
                <a:latin typeface="Chaparral Pro" pitchFamily="18" charset="0"/>
                <a:ea typeface="Times New Roman" pitchFamily="18" charset="0"/>
                <a:cs typeface="Arial" pitchFamily="34" charset="0"/>
              </a:rPr>
              <a:t>.</a:t>
            </a:r>
            <a:r>
              <a:rPr lang="en-US" sz="2200" dirty="0">
                <a:solidFill>
                  <a:schemeClr val="bg1"/>
                </a:solidFill>
                <a:effectLst>
                  <a:outerShdw blurRad="38100" dist="38100" dir="2700000" algn="tl">
                    <a:srgbClr val="000000">
                      <a:alpha val="43137"/>
                    </a:srgbClr>
                  </a:outerShdw>
                </a:effectLst>
                <a:latin typeface="Chaparral Pro" pitchFamily="18" charset="0"/>
                <a:ea typeface="Times New Roman" pitchFamily="18" charset="0"/>
                <a:cs typeface="Arial" pitchFamily="34" charset="0"/>
              </a:rPr>
              <a:t>” (</a:t>
            </a:r>
            <a:r>
              <a:rPr lang="en-US" sz="2200" dirty="0" bmk="OLE_LINK3">
                <a:solidFill>
                  <a:schemeClr val="bg1"/>
                </a:solidFill>
                <a:effectLst>
                  <a:outerShdw blurRad="38100" dist="38100" dir="2700000" algn="tl">
                    <a:srgbClr val="000000">
                      <a:alpha val="43137"/>
                    </a:srgbClr>
                  </a:outerShdw>
                </a:effectLst>
                <a:latin typeface="Chaparral Pro" pitchFamily="18" charset="0"/>
                <a:ea typeface="Times New Roman" pitchFamily="18" charset="0"/>
                <a:cs typeface="Arial" pitchFamily="34" charset="0"/>
              </a:rPr>
              <a:t>Qur’an: 30/50</a:t>
            </a:r>
            <a:r>
              <a:rPr lang="en-US" sz="2200" dirty="0">
                <a:solidFill>
                  <a:schemeClr val="bg1"/>
                </a:solidFill>
                <a:effectLst>
                  <a:outerShdw blurRad="38100" dist="38100" dir="2700000" algn="tl">
                    <a:srgbClr val="000000">
                      <a:alpha val="43137"/>
                    </a:srgbClr>
                  </a:outerShdw>
                </a:effectLst>
                <a:latin typeface="Chaparral Pro" pitchFamily="18" charset="0"/>
                <a:ea typeface="Times New Roman" pitchFamily="18" charset="0"/>
                <a:cs typeface="Arial" pitchFamily="34" charset="0"/>
              </a:rPr>
              <a:t>)</a:t>
            </a:r>
            <a:endParaRPr lang="en-US" sz="2200" dirty="0">
              <a:solidFill>
                <a:schemeClr val="bg1"/>
              </a:solidFill>
              <a:effectLst>
                <a:outerShdw blurRad="38100" dist="38100" dir="2700000" algn="tl">
                  <a:srgbClr val="000000">
                    <a:alpha val="43137"/>
                  </a:srgbClr>
                </a:outerShdw>
              </a:effectLst>
              <a:latin typeface="Chaparral Pro" pitchFamily="18"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434"/>
                                        </p:tgtEl>
                                        <p:attrNameLst>
                                          <p:attrName>style.visibility</p:attrName>
                                        </p:attrNameLst>
                                      </p:cBhvr>
                                      <p:to>
                                        <p:strVal val="visible"/>
                                      </p:to>
                                    </p:set>
                                    <p:animEffect transition="in" filter="fade">
                                      <p:cBhvr>
                                        <p:cTn id="7" dur="2000"/>
                                        <p:tgtEl>
                                          <p:spTgt spid="1843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435"/>
                                        </p:tgtEl>
                                        <p:attrNameLst>
                                          <p:attrName>style.visibility</p:attrName>
                                        </p:attrNameLst>
                                      </p:cBhvr>
                                      <p:to>
                                        <p:strVal val="visible"/>
                                      </p:to>
                                    </p:set>
                                    <p:animEffect transition="in" filter="fade">
                                      <p:cBhvr>
                                        <p:cTn id="10" dur="2000"/>
                                        <p:tgtEl>
                                          <p:spTgt spid="18435"/>
                                        </p:tgtEl>
                                      </p:cBhvr>
                                    </p:animEffect>
                                  </p:childTnLst>
                                </p:cTn>
                              </p:par>
                              <p:par>
                                <p:cTn id="11" presetID="10"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89" name="Picture 2" descr="G:\karışık resim\bitkiler\manzara2345.jpg"/>
          <p:cNvPicPr>
            <a:picLocks noChangeAspect="1" noChangeArrowheads="1"/>
          </p:cNvPicPr>
          <p:nvPr/>
        </p:nvPicPr>
        <p:blipFill>
          <a:blip r:embed="rId3"/>
          <a:srcRect/>
          <a:stretch>
            <a:fillRect/>
          </a:stretch>
        </p:blipFill>
        <p:spPr bwMode="auto">
          <a:xfrm>
            <a:off x="0" y="0"/>
            <a:ext cx="9144000" cy="5157788"/>
          </a:xfrm>
          <a:prstGeom prst="rect">
            <a:avLst/>
          </a:prstGeom>
          <a:noFill/>
          <a:ln w="9525">
            <a:noFill/>
            <a:miter lim="800000"/>
            <a:headEnd/>
            <a:tailEnd/>
          </a:ln>
        </p:spPr>
      </p:pic>
      <p:sp>
        <p:nvSpPr>
          <p:cNvPr id="1027" name="Rectangle 3"/>
          <p:cNvSpPr>
            <a:spLocks noChangeArrowheads="1"/>
          </p:cNvSpPr>
          <p:nvPr/>
        </p:nvSpPr>
        <p:spPr bwMode="auto">
          <a:xfrm>
            <a:off x="72008" y="64244"/>
            <a:ext cx="8964488" cy="923330"/>
          </a:xfrm>
          <a:prstGeom prst="rect">
            <a:avLst/>
          </a:prstGeom>
          <a:solidFill>
            <a:schemeClr val="accent1">
              <a:alpha val="63000"/>
            </a:schemeClr>
          </a:solidFill>
          <a:ln w="9525">
            <a:noFill/>
            <a:miter lim="800000"/>
            <a:headEnd/>
            <a:tailEnd/>
          </a:ln>
          <a:effectLst/>
        </p:spPr>
        <p:txBody>
          <a:bodyPr anchor="ct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just">
              <a:defRPr/>
            </a:pPr>
            <a:r>
              <a:rPr lang="en-US"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haparral Pro" pitchFamily="18" charset="0"/>
                <a:ea typeface="Times New Roman" pitchFamily="18" charset="0"/>
                <a:cs typeface="Arial" pitchFamily="34" charset="0"/>
              </a:rPr>
              <a:t>Bediüzzaman</a:t>
            </a:r>
            <a:r>
              <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haparral Pro" pitchFamily="18" charset="0"/>
                <a:ea typeface="Times New Roman" pitchFamily="18" charset="0"/>
                <a:cs typeface="Arial" pitchFamily="34" charset="0"/>
              </a:rPr>
              <a:t> found spiritual enrichment in the miracle of springtime, with its “more than </a:t>
            </a:r>
            <a:r>
              <a:rPr lang="tr-TR"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haparral Pro" pitchFamily="18" charset="0"/>
                <a:ea typeface="Times New Roman" pitchFamily="18" charset="0"/>
                <a:cs typeface="Arial" pitchFamily="34" charset="0"/>
              </a:rPr>
              <a:t>4</a:t>
            </a:r>
            <a:r>
              <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haparral Pro" pitchFamily="18" charset="0"/>
                <a:ea typeface="Times New Roman" pitchFamily="18" charset="0"/>
                <a:cs typeface="Arial" pitchFamily="34" charset="0"/>
              </a:rPr>
              <a:t>00,000 species of plant and animal life” appearing almost miraculously </a:t>
            </a:r>
            <a:r>
              <a:rPr lang="tr-TR"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haparral Pro" pitchFamily="18" charset="0"/>
                <a:ea typeface="Times New Roman" pitchFamily="18" charset="0"/>
                <a:cs typeface="Arial" pitchFamily="34" charset="0"/>
              </a:rPr>
              <a:t> </a:t>
            </a:r>
            <a:r>
              <a:rPr lang="tr-TR"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haparral Pro" pitchFamily="18" charset="0"/>
                <a:ea typeface="Times New Roman" pitchFamily="18" charset="0"/>
                <a:cs typeface="Arial" pitchFamily="34" charset="0"/>
              </a:rPr>
              <a:t>every</a:t>
            </a:r>
            <a:r>
              <a:rPr lang="tr-TR"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haparral Pro" pitchFamily="18" charset="0"/>
                <a:ea typeface="Times New Roman" pitchFamily="18" charset="0"/>
                <a:cs typeface="Arial" pitchFamily="34" charset="0"/>
              </a:rPr>
              <a:t>  </a:t>
            </a:r>
            <a:r>
              <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haparral Pro" pitchFamily="18" charset="0"/>
                <a:ea typeface="Times New Roman" pitchFamily="18" charset="0"/>
                <a:cs typeface="Arial" pitchFamily="34" charset="0"/>
              </a:rPr>
              <a:t>year </a:t>
            </a:r>
            <a:r>
              <a:rPr lang="tr-TR"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haparral Pro" pitchFamily="18" charset="0"/>
                <a:ea typeface="Times New Roman" pitchFamily="18" charset="0"/>
                <a:cs typeface="Arial" pitchFamily="34" charset="0"/>
              </a:rPr>
              <a:t> </a:t>
            </a:r>
            <a:r>
              <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haparral Pro" pitchFamily="18" charset="0"/>
                <a:ea typeface="Times New Roman" pitchFamily="18" charset="0"/>
                <a:cs typeface="Arial" pitchFamily="34" charset="0"/>
              </a:rPr>
              <a:t>after </a:t>
            </a:r>
            <a:r>
              <a:rPr lang="tr-TR"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haparral Pro" pitchFamily="18" charset="0"/>
                <a:ea typeface="Times New Roman" pitchFamily="18" charset="0"/>
                <a:cs typeface="Arial" pitchFamily="34" charset="0"/>
              </a:rPr>
              <a:t> </a:t>
            </a:r>
            <a:r>
              <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haparral Pro" pitchFamily="18" charset="0"/>
                <a:ea typeface="Times New Roman" pitchFamily="18" charset="0"/>
                <a:cs typeface="Arial" pitchFamily="34" charset="0"/>
              </a:rPr>
              <a:t>the end of a long, cold, grey winter.</a:t>
            </a:r>
            <a:endParaRPr lang="en-US"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haparral Pro" pitchFamily="18"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wipe(up)">
                                      <p:cBhvr>
                                        <p:cTn id="7" dur="20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Akış Çizelgesi: El İle Girdi"/>
          <p:cNvSpPr/>
          <p:nvPr/>
        </p:nvSpPr>
        <p:spPr>
          <a:xfrm rot="21349661">
            <a:off x="-261938" y="3598863"/>
            <a:ext cx="9675813" cy="2087562"/>
          </a:xfrm>
          <a:prstGeom prst="flowChartManualInput">
            <a:avLst/>
          </a:prstGeom>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endParaRPr lang="tr-TR"/>
          </a:p>
        </p:txBody>
      </p:sp>
      <p:pic>
        <p:nvPicPr>
          <p:cNvPr id="91138" name="9 İçerik Yer Tutucusu" descr="47488024pq7.gif"/>
          <p:cNvPicPr>
            <a:picLocks noGrp="1" noChangeAspect="1"/>
          </p:cNvPicPr>
          <p:nvPr>
            <p:ph idx="1"/>
          </p:nvPr>
        </p:nvPicPr>
        <p:blipFill>
          <a:blip r:embed="rId3"/>
          <a:srcRect/>
          <a:stretch>
            <a:fillRect/>
          </a:stretch>
        </p:blipFill>
        <p:spPr>
          <a:xfrm>
            <a:off x="4932363" y="700088"/>
            <a:ext cx="4446587" cy="3771900"/>
          </a:xfrm>
        </p:spPr>
      </p:pic>
      <p:pic>
        <p:nvPicPr>
          <p:cNvPr id="91139" name="4 Resim" descr="i_icon_mini_faq[5].gif"/>
          <p:cNvPicPr>
            <a:picLocks noChangeAspect="1"/>
          </p:cNvPicPr>
          <p:nvPr/>
        </p:nvPicPr>
        <p:blipFill>
          <a:blip r:embed="rId4"/>
          <a:srcRect/>
          <a:stretch>
            <a:fillRect/>
          </a:stretch>
        </p:blipFill>
        <p:spPr bwMode="auto">
          <a:xfrm>
            <a:off x="8343900" y="842963"/>
            <a:ext cx="800100" cy="933450"/>
          </a:xfrm>
          <a:prstGeom prst="rect">
            <a:avLst/>
          </a:prstGeom>
          <a:noFill/>
          <a:ln w="9525">
            <a:noFill/>
            <a:miter lim="800000"/>
            <a:headEnd/>
            <a:tailEnd/>
          </a:ln>
        </p:spPr>
      </p:pic>
      <p:sp>
        <p:nvSpPr>
          <p:cNvPr id="2049" name="Rectangle 1"/>
          <p:cNvSpPr>
            <a:spLocks noChangeArrowheads="1"/>
          </p:cNvSpPr>
          <p:nvPr/>
        </p:nvSpPr>
        <p:spPr bwMode="auto">
          <a:xfrm rot="198243">
            <a:off x="395536" y="771550"/>
            <a:ext cx="5112568" cy="3046988"/>
          </a:xfrm>
          <a:prstGeom prst="rect">
            <a:avLst/>
          </a:prstGeom>
          <a:noFill/>
          <a:ln w="9525">
            <a:noFill/>
            <a:miter lim="800000"/>
            <a:headEnd/>
            <a:tailEnd/>
          </a:ln>
          <a:effectLst/>
        </p:spPr>
        <p:txBody>
          <a:bodyPr anchor="ctr">
            <a:spAutoFit/>
            <a:scene3d>
              <a:camera prst="perspectiveHeroicExtremeRightFacing"/>
              <a:lightRig rig="threePt" dir="t"/>
            </a:scene3d>
          </a:bodyPr>
          <a:lstStyle/>
          <a:p>
            <a:pPr algn="just">
              <a:defRPr/>
            </a:pPr>
            <a:r>
              <a:rPr 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haparral Pro" pitchFamily="18" charset="0"/>
                <a:ea typeface="Times New Roman" pitchFamily="18" charset="0"/>
                <a:cs typeface="Arial" pitchFamily="34" charset="0"/>
              </a:rPr>
              <a:t>He says that One Who raises to life and makes green in spring numberless skeleton-like trees which have been dead throughout winter, and in each and every tree demonstrates three examples </a:t>
            </a:r>
            <a:r>
              <a:rPr lang="tr-TR"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haparral Pro" pitchFamily="18" charset="0"/>
                <a:ea typeface="Times New Roman" pitchFamily="18" charset="0"/>
                <a:cs typeface="Arial" pitchFamily="34" charset="0"/>
              </a:rPr>
              <a:t>in </a:t>
            </a:r>
            <a:r>
              <a:rPr lang="tr-TR" sz="2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haparral Pro" pitchFamily="18" charset="0"/>
                <a:ea typeface="Times New Roman" pitchFamily="18" charset="0"/>
                <a:cs typeface="Arial" pitchFamily="34" charset="0"/>
              </a:rPr>
              <a:t>the</a:t>
            </a:r>
            <a:r>
              <a:rPr lang="tr-TR"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haparral Pro" pitchFamily="18" charset="0"/>
                <a:ea typeface="Times New Roman" pitchFamily="18" charset="0"/>
                <a:cs typeface="Arial" pitchFamily="34" charset="0"/>
              </a:rPr>
              <a:t> </a:t>
            </a:r>
            <a:r>
              <a:rPr 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haparral Pro" pitchFamily="18" charset="0"/>
                <a:ea typeface="Times New Roman" pitchFamily="18" charset="0"/>
                <a:cs typeface="Arial" pitchFamily="34" charset="0"/>
              </a:rPr>
              <a:t>resurrection </a:t>
            </a:r>
            <a:r>
              <a:rPr lang="tr-TR"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haparral Pro" pitchFamily="18" charset="0"/>
                <a:ea typeface="Times New Roman" pitchFamily="18" charset="0"/>
                <a:cs typeface="Arial" pitchFamily="34" charset="0"/>
              </a:rPr>
              <a:t>of </a:t>
            </a:r>
            <a:r>
              <a:rPr 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haparral Pro" pitchFamily="18" charset="0"/>
                <a:ea typeface="Times New Roman" pitchFamily="18" charset="0"/>
                <a:cs typeface="Arial" pitchFamily="34" charset="0"/>
              </a:rPr>
              <a:t>leaves, blossoms and fruit.</a:t>
            </a:r>
            <a:endParaRPr lang="en-US"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haparral Pro" pitchFamily="18" charset="0"/>
              <a:cs typeface="Arial"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5" name="3 Resim" descr="gunes_sistemi.jpg"/>
          <p:cNvPicPr>
            <a:picLocks noChangeAspect="1"/>
          </p:cNvPicPr>
          <p:nvPr/>
        </p:nvPicPr>
        <p:blipFill>
          <a:blip r:embed="rId3"/>
          <a:srcRect/>
          <a:stretch>
            <a:fillRect/>
          </a:stretch>
        </p:blipFill>
        <p:spPr bwMode="auto">
          <a:xfrm>
            <a:off x="0" y="0"/>
            <a:ext cx="10287000" cy="5143500"/>
          </a:xfrm>
          <a:prstGeom prst="rect">
            <a:avLst/>
          </a:prstGeom>
          <a:noFill/>
          <a:ln w="9525">
            <a:noFill/>
            <a:miter lim="800000"/>
            <a:headEnd/>
            <a:tailEnd/>
          </a:ln>
        </p:spPr>
      </p:pic>
      <p:sp>
        <p:nvSpPr>
          <p:cNvPr id="1025" name="Rectangle 1"/>
          <p:cNvSpPr>
            <a:spLocks noChangeArrowheads="1"/>
          </p:cNvSpPr>
          <p:nvPr/>
        </p:nvSpPr>
        <p:spPr bwMode="auto">
          <a:xfrm>
            <a:off x="1071538" y="3939904"/>
            <a:ext cx="8108974" cy="830997"/>
          </a:xfrm>
          <a:prstGeom prst="rect">
            <a:avLst/>
          </a:prstGeom>
          <a:noFill/>
          <a:ln w="9525">
            <a:noFill/>
            <a:miter lim="800000"/>
            <a:headEnd/>
            <a:tailEnd/>
          </a:ln>
          <a:effectLst/>
        </p:spPr>
        <p:txBody>
          <a:bodyPr anchor="ctr">
            <a:spAutoFit/>
          </a:bodyPr>
          <a:lstStyle/>
          <a:p>
            <a:pPr algn="ctr">
              <a:defRPr/>
            </a:pPr>
            <a:r>
              <a:rPr lang="en-US" sz="2400" b="1" dirty="0">
                <a:ln w="1905"/>
                <a:solidFill>
                  <a:schemeClr val="bg1"/>
                </a:solidFill>
                <a:effectLst>
                  <a:innerShdw blurRad="69850" dist="43180" dir="5400000">
                    <a:srgbClr val="000000">
                      <a:alpha val="65000"/>
                    </a:srgbClr>
                  </a:innerShdw>
                </a:effectLst>
                <a:latin typeface="Chaparral Pro" pitchFamily="18" charset="0"/>
                <a:ea typeface="Times New Roman" pitchFamily="18" charset="0"/>
                <a:cs typeface="Arial" pitchFamily="34" charset="0"/>
              </a:rPr>
              <a:t>The power of such a </a:t>
            </a:r>
            <a:r>
              <a:rPr lang="tr-TR" sz="2400" b="1" dirty="0" err="1">
                <a:ln w="1905"/>
                <a:solidFill>
                  <a:schemeClr val="bg1"/>
                </a:solidFill>
                <a:effectLst>
                  <a:innerShdw blurRad="69850" dist="43180" dir="5400000">
                    <a:srgbClr val="000000">
                      <a:alpha val="65000"/>
                    </a:srgbClr>
                  </a:innerShdw>
                </a:effectLst>
                <a:latin typeface="Chaparral Pro" pitchFamily="18" charset="0"/>
                <a:ea typeface="Times New Roman" pitchFamily="18" charset="0"/>
                <a:cs typeface="Arial" pitchFamily="34" charset="0"/>
              </a:rPr>
              <a:t>Being</a:t>
            </a:r>
            <a:r>
              <a:rPr lang="tr-TR" sz="2400" b="1" dirty="0">
                <a:ln w="1905"/>
                <a:solidFill>
                  <a:schemeClr val="bg1"/>
                </a:solidFill>
                <a:effectLst>
                  <a:innerShdw blurRad="69850" dist="43180" dir="5400000">
                    <a:srgbClr val="000000">
                      <a:alpha val="65000"/>
                    </a:srgbClr>
                  </a:innerShdw>
                </a:effectLst>
                <a:latin typeface="Chaparral Pro" pitchFamily="18" charset="0"/>
                <a:ea typeface="Times New Roman" pitchFamily="18" charset="0"/>
                <a:cs typeface="Arial" pitchFamily="34" charset="0"/>
              </a:rPr>
              <a:t> c</a:t>
            </a:r>
            <a:r>
              <a:rPr lang="en-US" sz="2400" b="1" dirty="0" err="1">
                <a:ln w="1905"/>
                <a:solidFill>
                  <a:schemeClr val="bg1"/>
                </a:solidFill>
                <a:effectLst>
                  <a:innerShdw blurRad="69850" dist="43180" dir="5400000">
                    <a:srgbClr val="000000">
                      <a:alpha val="65000"/>
                    </a:srgbClr>
                  </a:innerShdw>
                </a:effectLst>
                <a:latin typeface="Chaparral Pro" pitchFamily="18" charset="0"/>
                <a:ea typeface="Times New Roman" pitchFamily="18" charset="0"/>
                <a:cs typeface="Arial" pitchFamily="34" charset="0"/>
              </a:rPr>
              <a:t>annot</a:t>
            </a:r>
            <a:r>
              <a:rPr lang="en-US" sz="2400" b="1" dirty="0">
                <a:ln w="1905"/>
                <a:solidFill>
                  <a:schemeClr val="bg1"/>
                </a:solidFill>
                <a:effectLst>
                  <a:innerShdw blurRad="69850" dist="43180" dir="5400000">
                    <a:srgbClr val="000000">
                      <a:alpha val="65000"/>
                    </a:srgbClr>
                  </a:innerShdw>
                </a:effectLst>
                <a:latin typeface="Chaparral Pro" pitchFamily="18" charset="0"/>
                <a:ea typeface="Times New Roman" pitchFamily="18" charset="0"/>
                <a:cs typeface="Arial" pitchFamily="34" charset="0"/>
              </a:rPr>
              <a:t> be challenged through</a:t>
            </a:r>
            <a:endParaRPr lang="tr-TR" sz="2400" b="1" dirty="0">
              <a:ln w="1905"/>
              <a:solidFill>
                <a:schemeClr val="bg1"/>
              </a:solidFill>
              <a:effectLst>
                <a:innerShdw blurRad="69850" dist="43180" dir="5400000">
                  <a:srgbClr val="000000">
                    <a:alpha val="65000"/>
                  </a:srgbClr>
                </a:innerShdw>
              </a:effectLst>
              <a:latin typeface="Chaparral Pro" pitchFamily="18" charset="0"/>
              <a:ea typeface="Times New Roman" pitchFamily="18" charset="0"/>
              <a:cs typeface="Arial" pitchFamily="34" charset="0"/>
            </a:endParaRPr>
          </a:p>
          <a:p>
            <a:pPr algn="ctr">
              <a:defRPr/>
            </a:pPr>
            <a:r>
              <a:rPr lang="en-US" sz="2400" b="1" dirty="0">
                <a:ln w="1905"/>
                <a:solidFill>
                  <a:schemeClr val="bg1"/>
                </a:solidFill>
                <a:effectLst>
                  <a:innerShdw blurRad="69850" dist="43180" dir="5400000">
                    <a:srgbClr val="000000">
                      <a:alpha val="65000"/>
                    </a:srgbClr>
                  </a:innerShdw>
                </a:effectLst>
                <a:latin typeface="Chaparral Pro" pitchFamily="18" charset="0"/>
                <a:ea typeface="Times New Roman" pitchFamily="18" charset="0"/>
                <a:cs typeface="Arial" pitchFamily="34" charset="0"/>
              </a:rPr>
              <a:t> denial or by considering resurrection improbable.</a:t>
            </a:r>
            <a:endParaRPr lang="en-US" sz="3600" b="1" dirty="0">
              <a:ln w="1905"/>
              <a:solidFill>
                <a:schemeClr val="bg1"/>
              </a:solidFill>
              <a:effectLst>
                <a:innerShdw blurRad="69850" dist="43180" dir="5400000">
                  <a:srgbClr val="000000">
                    <a:alpha val="65000"/>
                  </a:srgbClr>
                </a:innerShdw>
              </a:effectLst>
              <a:latin typeface="Chaparral Pro" pitchFamily="18" charset="0"/>
              <a:cs typeface="Arial"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Resim" descr="Elephant_skeleton1.gif"/>
          <p:cNvPicPr>
            <a:picLocks noChangeAspect="1"/>
          </p:cNvPicPr>
          <p:nvPr/>
        </p:nvPicPr>
        <p:blipFill>
          <a:blip r:embed="rId3"/>
          <a:srcRect/>
          <a:stretch>
            <a:fillRect/>
          </a:stretch>
        </p:blipFill>
        <p:spPr bwMode="auto">
          <a:xfrm>
            <a:off x="-149225" y="0"/>
            <a:ext cx="7161213" cy="5143500"/>
          </a:xfrm>
          <a:prstGeom prst="rect">
            <a:avLst/>
          </a:prstGeom>
          <a:noFill/>
          <a:ln w="9525">
            <a:noFill/>
            <a:miter lim="800000"/>
            <a:headEnd/>
            <a:tailEnd/>
          </a:ln>
        </p:spPr>
      </p:pic>
      <p:pic>
        <p:nvPicPr>
          <p:cNvPr id="5" name="4 Resim" descr="Elephant_skeleton2.gif"/>
          <p:cNvPicPr>
            <a:picLocks noChangeAspect="1"/>
          </p:cNvPicPr>
          <p:nvPr/>
        </p:nvPicPr>
        <p:blipFill>
          <a:blip r:embed="rId4"/>
          <a:srcRect/>
          <a:stretch>
            <a:fillRect/>
          </a:stretch>
        </p:blipFill>
        <p:spPr bwMode="auto">
          <a:xfrm>
            <a:off x="-214313" y="0"/>
            <a:ext cx="7161213" cy="5143500"/>
          </a:xfrm>
          <a:prstGeom prst="rect">
            <a:avLst/>
          </a:prstGeom>
          <a:noFill/>
          <a:ln w="9525">
            <a:noFill/>
            <a:miter lim="800000"/>
            <a:headEnd/>
            <a:tailEnd/>
          </a:ln>
        </p:spPr>
      </p:pic>
      <p:sp>
        <p:nvSpPr>
          <p:cNvPr id="6" name="Rectangle 1"/>
          <p:cNvSpPr>
            <a:spLocks noChangeArrowheads="1"/>
          </p:cNvSpPr>
          <p:nvPr/>
        </p:nvSpPr>
        <p:spPr bwMode="auto">
          <a:xfrm>
            <a:off x="6786578" y="239572"/>
            <a:ext cx="2357422" cy="4247317"/>
          </a:xfrm>
          <a:prstGeom prst="rect">
            <a:avLst/>
          </a:prstGeom>
          <a:noFill/>
          <a:ln w="9525">
            <a:noFill/>
            <a:miter lim="800000"/>
            <a:headEnd/>
            <a:tailEnd/>
          </a:ln>
          <a:effectLst/>
        </p:spPr>
        <p:txBody>
          <a:bodyPr anchor="ct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lnSpc>
                <a:spcPct val="150000"/>
              </a:lnSpc>
              <a:defRPr/>
            </a:pPr>
            <a:r>
              <a:rPr lang="en-US" sz="2400" b="1" dirty="0" bmk="OLE_LINK14">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mn-lt"/>
                <a:ea typeface="Times New Roman" pitchFamily="18" charset="0"/>
                <a:cs typeface="Arial" pitchFamily="34" charset="0"/>
              </a:rPr>
              <a:t>First Creation</a:t>
            </a:r>
            <a:r>
              <a:rPr lang="en-US" sz="2400" b="1" dirty="0" bmk="">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mn-lt"/>
                <a:ea typeface="Times New Roman" pitchFamily="18" charset="0"/>
                <a:cs typeface="Arial" pitchFamily="34" charset="0"/>
              </a:rPr>
              <a:t>: </a:t>
            </a:r>
            <a:r>
              <a:rPr lang="en-US" sz="2000" b="1" dirty="0" bmk="">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n-lt"/>
                <a:ea typeface="Times New Roman" pitchFamily="18" charset="0"/>
                <a:cs typeface="Arial" pitchFamily="34" charset="0"/>
              </a:rPr>
              <a:t>Someone who forgets his own creation says </a:t>
            </a:r>
            <a:r>
              <a:rPr lang="en-US" sz="2400" i="1" dirty="0" bmk="">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a typeface="Times New Roman" pitchFamily="18" charset="0"/>
                <a:cs typeface="Arial" pitchFamily="34" charset="0"/>
              </a:rPr>
              <a:t>"Who will give life to decaying bones?" (Qur’an: 36/78)</a:t>
            </a:r>
            <a:r>
              <a:rPr lang="en-US" sz="2400" dirty="0" bmk="OLE_LINK2">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a typeface="Times New Roman" pitchFamily="18" charset="0"/>
                <a:cs typeface="Arial" pitchFamily="34" charset="0"/>
              </a:rPr>
              <a:t>  </a:t>
            </a:r>
            <a:endParaRPr lang="en-US"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n-lt"/>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2" fill="hold" nodeType="clickEffect">
                                  <p:stCondLst>
                                    <p:cond delay="0"/>
                                  </p:stCondLst>
                                  <p:childTnLst>
                                    <p:animEffect transition="out" filter="wipe(right)">
                                      <p:cBhvr>
                                        <p:cTn id="6" dur="3000"/>
                                        <p:tgtEl>
                                          <p:spTgt spid="4"/>
                                        </p:tgtEl>
                                      </p:cBhvr>
                                    </p:animEffect>
                                    <p:set>
                                      <p:cBhvr>
                                        <p:cTn id="7" dur="1" fill="hold">
                                          <p:stCondLst>
                                            <p:cond delay="2999"/>
                                          </p:stCondLst>
                                        </p:cTn>
                                        <p:tgtEl>
                                          <p:spTgt spid="4"/>
                                        </p:tgtEl>
                                        <p:attrNameLst>
                                          <p:attrName>style.visibility</p:attrName>
                                        </p:attrNameLst>
                                      </p:cBhvr>
                                      <p:to>
                                        <p:strVal val="hidden"/>
                                      </p:to>
                                    </p:set>
                                  </p:childTnLst>
                                </p:cTn>
                              </p:par>
                              <p:par>
                                <p:cTn id="8" presetID="22" presetClass="entr" presetSubtype="2"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right)">
                                      <p:cBhvr>
                                        <p:cTn id="10" dur="3000"/>
                                        <p:tgtEl>
                                          <p:spTgt spid="5"/>
                                        </p:tgtEl>
                                      </p:cBhvr>
                                    </p:animEffect>
                                  </p:childTnLst>
                                </p:cTn>
                              </p:par>
                              <p:par>
                                <p:cTn id="11" presetID="10" presetClass="exit" presetSubtype="0" fill="hold" nodeType="withEffect">
                                  <p:stCondLst>
                                    <p:cond delay="0"/>
                                  </p:stCondLst>
                                  <p:childTnLst>
                                    <p:animEffect transition="out" filter="fade">
                                      <p:cBhvr>
                                        <p:cTn id="12" dur="3000"/>
                                        <p:tgtEl>
                                          <p:spTgt spid="4"/>
                                        </p:tgtEl>
                                      </p:cBhvr>
                                    </p:animEffect>
                                    <p:set>
                                      <p:cBhvr>
                                        <p:cTn id="13" dur="1" fill="hold">
                                          <p:stCondLst>
                                            <p:cond delay="29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2.jpeg"/></Relationships>
</file>

<file path=ppt/theme/_rels/theme5.xml.rels><?xml version="1.0" encoding="UTF-8" standalone="yes"?>
<Relationships xmlns="http://schemas.openxmlformats.org/package/2006/relationships"><Relationship Id="rId1" Type="http://schemas.openxmlformats.org/officeDocument/2006/relationships/image" Target="../media/image1.jpeg"/></Relationships>
</file>

<file path=ppt/theme/_rels/theme6.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00"/>
        </a:solidFill>
        <a:ln>
          <a:noFill/>
        </a:ln>
        <a:effectLst>
          <a:outerShdw blurRad="50800" dist="50800" dir="5400000" algn="ctr" rotWithShape="0">
            <a:srgbClr val="FFFF00"/>
          </a:outerShdw>
        </a:effectLst>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Teknik">
  <a:themeElements>
    <a:clrScheme name="Teknik">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Teknik">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eknik">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3.xml><?xml version="1.0" encoding="utf-8"?>
<a:theme xmlns:a="http://schemas.openxmlformats.org/drawingml/2006/main" name="Akış">
  <a:themeElements>
    <a:clrScheme name="Akış">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Akış">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kış">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4.xml><?xml version="1.0" encoding="utf-8"?>
<a:theme xmlns:a="http://schemas.openxmlformats.org/drawingml/2006/main" name="Güven">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Güven">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Güven">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5.xml><?xml version="1.0" encoding="utf-8"?>
<a:theme xmlns:a="http://schemas.openxmlformats.org/drawingml/2006/main" name="1_Akış">
  <a:themeElements>
    <a:clrScheme name="Akış">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Akış">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kış">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6.xml><?xml version="1.0" encoding="utf-8"?>
<a:theme xmlns:a="http://schemas.openxmlformats.org/drawingml/2006/main" name="1_Güven">
  <a:themeElements>
    <a:clrScheme name="Güven">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Güven">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Güven">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7.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Akış">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xml><?xml version="1.0" encoding="utf-8"?>
<a:themeOverride xmlns:a="http://schemas.openxmlformats.org/drawingml/2006/main">
  <a:clrScheme name="Akış">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3.xml><?xml version="1.0" encoding="utf-8"?>
<a:themeOverride xmlns:a="http://schemas.openxmlformats.org/drawingml/2006/main">
  <a:clrScheme name="Akış">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4.xml><?xml version="1.0" encoding="utf-8"?>
<a:themeOverride xmlns:a="http://schemas.openxmlformats.org/drawingml/2006/main">
  <a:clrScheme name="Akış">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
  <TotalTime>2687</TotalTime>
  <Words>977</Words>
  <Application>Microsoft Office PowerPoint</Application>
  <PresentationFormat>On-screen Show (16:9)</PresentationFormat>
  <Paragraphs>64</Paragraphs>
  <Slides>31</Slides>
  <Notes>31</Notes>
  <HiddenSlides>0</HiddenSlides>
  <MMClips>0</MMClips>
  <ScaleCrop>false</ScaleCrop>
  <HeadingPairs>
    <vt:vector size="4" baseType="variant">
      <vt:variant>
        <vt:lpstr>Theme</vt:lpstr>
      </vt:variant>
      <vt:variant>
        <vt:i4>6</vt:i4>
      </vt:variant>
      <vt:variant>
        <vt:lpstr>Slide Titles</vt:lpstr>
      </vt:variant>
      <vt:variant>
        <vt:i4>31</vt:i4>
      </vt:variant>
    </vt:vector>
  </HeadingPairs>
  <TitlesOfParts>
    <vt:vector size="37" baseType="lpstr">
      <vt:lpstr>Ofis Teması</vt:lpstr>
      <vt:lpstr>Teknik</vt:lpstr>
      <vt:lpstr>Akış</vt:lpstr>
      <vt:lpstr>Güven</vt:lpstr>
      <vt:lpstr>1_Akış</vt:lpstr>
      <vt:lpstr>1_Güven</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At the same time they all show that God is able to realize the hereafter and the eternal life of happiness.  </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vector>
  </TitlesOfParts>
  <Company>Hewlett-Packard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adincer</dc:creator>
  <cp:lastModifiedBy>Sony</cp:lastModifiedBy>
  <cp:revision>256</cp:revision>
  <dcterms:created xsi:type="dcterms:W3CDTF">2010-10-25T11:49:09Z</dcterms:created>
  <dcterms:modified xsi:type="dcterms:W3CDTF">2014-03-26T18:03:19Z</dcterms:modified>
</cp:coreProperties>
</file>