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slideLayouts/slideLayout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heme/themeOverride4.xml" ContentType="application/vnd.openxmlformats-officedocument.themeOverride+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 id="2147483720" r:id="rId5"/>
    <p:sldMasterId id="2147483732" r:id="rId6"/>
  </p:sldMasterIdLst>
  <p:notesMasterIdLst>
    <p:notesMasterId r:id="rId36"/>
  </p:notesMasterIdLst>
  <p:sldIdLst>
    <p:sldId id="256" r:id="rId7"/>
    <p:sldId id="260" r:id="rId8"/>
    <p:sldId id="258" r:id="rId9"/>
    <p:sldId id="264" r:id="rId10"/>
    <p:sldId id="262" r:id="rId11"/>
    <p:sldId id="263" r:id="rId12"/>
    <p:sldId id="259" r:id="rId13"/>
    <p:sldId id="265" r:id="rId14"/>
    <p:sldId id="270" r:id="rId15"/>
    <p:sldId id="267" r:id="rId16"/>
    <p:sldId id="268" r:id="rId17"/>
    <p:sldId id="269" r:id="rId18"/>
    <p:sldId id="287" r:id="rId19"/>
    <p:sldId id="288" r:id="rId20"/>
    <p:sldId id="289" r:id="rId21"/>
    <p:sldId id="290" r:id="rId22"/>
    <p:sldId id="281" r:id="rId23"/>
    <p:sldId id="272" r:id="rId24"/>
    <p:sldId id="273" r:id="rId25"/>
    <p:sldId id="274" r:id="rId26"/>
    <p:sldId id="275" r:id="rId27"/>
    <p:sldId id="276" r:id="rId28"/>
    <p:sldId id="277" r:id="rId29"/>
    <p:sldId id="278" r:id="rId30"/>
    <p:sldId id="279" r:id="rId31"/>
    <p:sldId id="282" r:id="rId32"/>
    <p:sldId id="283" r:id="rId33"/>
    <p:sldId id="284" r:id="rId34"/>
    <p:sldId id="285" r:id="rId35"/>
  </p:sldIdLst>
  <p:sldSz cx="9144000" cy="5143500" type="screen16x9"/>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CE58"/>
    <a:srgbClr val="E79A5B"/>
    <a:srgbClr val="FFFF8F"/>
    <a:srgbClr val="FFFF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63" autoAdjust="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3.xml.rels><?xml version="1.0" encoding="UTF-8" standalone="yes"?>
<Relationships xmlns="http://schemas.openxmlformats.org/package/2006/relationships"><Relationship Id="rId1" Type="http://schemas.openxmlformats.org/officeDocument/2006/relationships/image" Target="../media/image27.jpeg"/></Relationships>
</file>

<file path=ppt/diagrams/_rels/data4.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B8DBB-8E99-479D-B2C5-665DDF23C50B}" type="doc">
      <dgm:prSet loTypeId="urn:microsoft.com/office/officeart/2005/8/layout/vProcess5" loCatId="process" qsTypeId="urn:microsoft.com/office/officeart/2005/8/quickstyle/3d3" qsCatId="3D" csTypeId="urn:microsoft.com/office/officeart/2005/8/colors/accent1_2#1" csCatId="accent1" phldr="1"/>
      <dgm:spPr/>
      <dgm:t>
        <a:bodyPr/>
        <a:lstStyle/>
        <a:p>
          <a:endParaRPr lang="tr-TR"/>
        </a:p>
      </dgm:t>
    </dgm:pt>
    <dgm:pt modelId="{8869C456-FE56-40F7-A869-C8CB5890741B}">
      <dgm:prSet/>
      <dgm:spPr/>
      <dgm:t>
        <a:bodyPr/>
        <a:lstStyle/>
        <a:p>
          <a:pPr algn="ctr" rtl="0"/>
          <a:r>
            <a:rPr lang="tr-TR" dirty="0" err="1" smtClean="0"/>
            <a:t>Baby</a:t>
          </a:r>
          <a:endParaRPr lang="tr-TR" dirty="0"/>
        </a:p>
      </dgm:t>
    </dgm:pt>
    <dgm:pt modelId="{4C913987-FBAC-401A-8935-C579A5948591}" type="parTrans" cxnId="{4F4F9EC2-0760-40B1-9992-5D2A174EA435}">
      <dgm:prSet/>
      <dgm:spPr/>
      <dgm:t>
        <a:bodyPr/>
        <a:lstStyle/>
        <a:p>
          <a:pPr algn="ctr"/>
          <a:endParaRPr lang="tr-TR"/>
        </a:p>
      </dgm:t>
    </dgm:pt>
    <dgm:pt modelId="{5B1B15B8-C66E-46E9-BBB4-E7D84DE92C51}" type="sibTrans" cxnId="{4F4F9EC2-0760-40B1-9992-5D2A174EA435}">
      <dgm:prSet/>
      <dgm:spPr/>
      <dgm:t>
        <a:bodyPr/>
        <a:lstStyle/>
        <a:p>
          <a:pPr algn="ctr"/>
          <a:endParaRPr lang="tr-TR"/>
        </a:p>
      </dgm:t>
    </dgm:pt>
    <dgm:pt modelId="{7972FD9A-5702-4DA2-8BA0-9DD2564EAD3D}">
      <dgm:prSet/>
      <dgm:spPr/>
      <dgm:t>
        <a:bodyPr/>
        <a:lstStyle/>
        <a:p>
          <a:pPr algn="ctr" rtl="0"/>
          <a:r>
            <a:rPr lang="tr-TR" smtClean="0"/>
            <a:t>Youth</a:t>
          </a:r>
          <a:endParaRPr lang="tr-TR" dirty="0"/>
        </a:p>
      </dgm:t>
    </dgm:pt>
    <dgm:pt modelId="{AD3981FA-961B-42A0-B96F-E79C974C1230}" type="parTrans" cxnId="{AC3EE688-AFA5-4A44-8B8D-2E633799465A}">
      <dgm:prSet/>
      <dgm:spPr/>
      <dgm:t>
        <a:bodyPr/>
        <a:lstStyle/>
        <a:p>
          <a:pPr algn="ctr"/>
          <a:endParaRPr lang="tr-TR"/>
        </a:p>
      </dgm:t>
    </dgm:pt>
    <dgm:pt modelId="{40A18A4C-DADA-45AB-8E03-99D0F82B1E31}" type="sibTrans" cxnId="{AC3EE688-AFA5-4A44-8B8D-2E633799465A}">
      <dgm:prSet/>
      <dgm:spPr/>
      <dgm:t>
        <a:bodyPr/>
        <a:lstStyle/>
        <a:p>
          <a:pPr algn="ctr"/>
          <a:endParaRPr lang="tr-TR"/>
        </a:p>
      </dgm:t>
    </dgm:pt>
    <dgm:pt modelId="{9F0A43BE-FA9F-47F5-99E3-C55E435F6D65}">
      <dgm:prSet/>
      <dgm:spPr/>
      <dgm:t>
        <a:bodyPr/>
        <a:lstStyle/>
        <a:p>
          <a:pPr algn="ctr" rtl="0"/>
          <a:r>
            <a:rPr lang="tr-TR" dirty="0" err="1" smtClean="0"/>
            <a:t>Man</a:t>
          </a:r>
          <a:endParaRPr lang="tr-TR" dirty="0"/>
        </a:p>
      </dgm:t>
    </dgm:pt>
    <dgm:pt modelId="{55C5CC2D-B055-462C-867B-2697550246A2}" type="parTrans" cxnId="{A3747CAC-0BD3-44F5-8BF1-3C1232E5B47D}">
      <dgm:prSet/>
      <dgm:spPr/>
      <dgm:t>
        <a:bodyPr/>
        <a:lstStyle/>
        <a:p>
          <a:pPr algn="ctr"/>
          <a:endParaRPr lang="tr-TR"/>
        </a:p>
      </dgm:t>
    </dgm:pt>
    <dgm:pt modelId="{496C6C1D-0BC3-44DE-B32C-B3D635B33D1A}" type="sibTrans" cxnId="{A3747CAC-0BD3-44F5-8BF1-3C1232E5B47D}">
      <dgm:prSet/>
      <dgm:spPr/>
      <dgm:t>
        <a:bodyPr/>
        <a:lstStyle/>
        <a:p>
          <a:pPr algn="ctr"/>
          <a:endParaRPr lang="tr-TR"/>
        </a:p>
      </dgm:t>
    </dgm:pt>
    <dgm:pt modelId="{31916EBD-7A1B-4FF6-9BB1-12AD219CD24C}">
      <dgm:prSet/>
      <dgm:spPr/>
      <dgm:t>
        <a:bodyPr/>
        <a:lstStyle/>
        <a:p>
          <a:pPr algn="ctr" rtl="0"/>
          <a:r>
            <a:rPr lang="tr-TR" dirty="0" err="1" smtClean="0"/>
            <a:t>Old</a:t>
          </a:r>
          <a:r>
            <a:rPr lang="tr-TR" dirty="0" smtClean="0"/>
            <a:t> </a:t>
          </a:r>
          <a:r>
            <a:rPr lang="tr-TR" dirty="0" err="1" smtClean="0"/>
            <a:t>Man</a:t>
          </a:r>
          <a:endParaRPr lang="tr-TR" dirty="0"/>
        </a:p>
      </dgm:t>
    </dgm:pt>
    <dgm:pt modelId="{0C3C63B0-6E9C-41DD-AA7D-6F231E88C6E6}" type="parTrans" cxnId="{6CEA7CC5-5F6F-4CDE-9E13-242B08A5BF0E}">
      <dgm:prSet/>
      <dgm:spPr/>
      <dgm:t>
        <a:bodyPr/>
        <a:lstStyle/>
        <a:p>
          <a:pPr algn="ctr"/>
          <a:endParaRPr lang="tr-TR"/>
        </a:p>
      </dgm:t>
    </dgm:pt>
    <dgm:pt modelId="{627D0057-6627-4B20-8193-E6CEBA6584AB}" type="sibTrans" cxnId="{6CEA7CC5-5F6F-4CDE-9E13-242B08A5BF0E}">
      <dgm:prSet/>
      <dgm:spPr/>
      <dgm:t>
        <a:bodyPr/>
        <a:lstStyle/>
        <a:p>
          <a:pPr algn="ctr"/>
          <a:endParaRPr lang="tr-TR"/>
        </a:p>
      </dgm:t>
    </dgm:pt>
    <dgm:pt modelId="{82E5B3AC-485F-44B2-970F-C55AB208946C}" type="pres">
      <dgm:prSet presAssocID="{05EB8DBB-8E99-479D-B2C5-665DDF23C50B}" presName="outerComposite" presStyleCnt="0">
        <dgm:presLayoutVars>
          <dgm:chMax val="5"/>
          <dgm:dir/>
          <dgm:resizeHandles val="exact"/>
        </dgm:presLayoutVars>
      </dgm:prSet>
      <dgm:spPr/>
      <dgm:t>
        <a:bodyPr/>
        <a:lstStyle/>
        <a:p>
          <a:endParaRPr lang="tr-TR"/>
        </a:p>
      </dgm:t>
    </dgm:pt>
    <dgm:pt modelId="{D0E520F6-A3A9-4CE8-B920-CE9321DDC864}" type="pres">
      <dgm:prSet presAssocID="{05EB8DBB-8E99-479D-B2C5-665DDF23C50B}" presName="dummyMaxCanvas" presStyleCnt="0">
        <dgm:presLayoutVars/>
      </dgm:prSet>
      <dgm:spPr/>
    </dgm:pt>
    <dgm:pt modelId="{E0665D3F-98A8-4441-B1E9-CE923B09C34D}" type="pres">
      <dgm:prSet presAssocID="{05EB8DBB-8E99-479D-B2C5-665DDF23C50B}" presName="FourNodes_1" presStyleLbl="node1" presStyleIdx="0" presStyleCnt="4" custLinFactNeighborX="-4310">
        <dgm:presLayoutVars>
          <dgm:bulletEnabled val="1"/>
        </dgm:presLayoutVars>
      </dgm:prSet>
      <dgm:spPr/>
      <dgm:t>
        <a:bodyPr/>
        <a:lstStyle/>
        <a:p>
          <a:endParaRPr lang="tr-TR"/>
        </a:p>
      </dgm:t>
    </dgm:pt>
    <dgm:pt modelId="{1273DCB9-5277-4C98-889F-92F9ADCE47B6}" type="pres">
      <dgm:prSet presAssocID="{05EB8DBB-8E99-479D-B2C5-665DDF23C50B}" presName="FourNodes_2" presStyleLbl="node1" presStyleIdx="1" presStyleCnt="4">
        <dgm:presLayoutVars>
          <dgm:bulletEnabled val="1"/>
        </dgm:presLayoutVars>
      </dgm:prSet>
      <dgm:spPr/>
      <dgm:t>
        <a:bodyPr/>
        <a:lstStyle/>
        <a:p>
          <a:endParaRPr lang="tr-TR"/>
        </a:p>
      </dgm:t>
    </dgm:pt>
    <dgm:pt modelId="{15E00390-05AA-49C6-9F3E-DA6E127D7D4E}" type="pres">
      <dgm:prSet presAssocID="{05EB8DBB-8E99-479D-B2C5-665DDF23C50B}" presName="FourNodes_3" presStyleLbl="node1" presStyleIdx="2" presStyleCnt="4">
        <dgm:presLayoutVars>
          <dgm:bulletEnabled val="1"/>
        </dgm:presLayoutVars>
      </dgm:prSet>
      <dgm:spPr/>
      <dgm:t>
        <a:bodyPr/>
        <a:lstStyle/>
        <a:p>
          <a:endParaRPr lang="tr-TR"/>
        </a:p>
      </dgm:t>
    </dgm:pt>
    <dgm:pt modelId="{D673DACD-ECDE-4B07-83A6-FD43D2467777}" type="pres">
      <dgm:prSet presAssocID="{05EB8DBB-8E99-479D-B2C5-665DDF23C50B}" presName="FourNodes_4" presStyleLbl="node1" presStyleIdx="3" presStyleCnt="4">
        <dgm:presLayoutVars>
          <dgm:bulletEnabled val="1"/>
        </dgm:presLayoutVars>
      </dgm:prSet>
      <dgm:spPr/>
      <dgm:t>
        <a:bodyPr/>
        <a:lstStyle/>
        <a:p>
          <a:endParaRPr lang="tr-TR"/>
        </a:p>
      </dgm:t>
    </dgm:pt>
    <dgm:pt modelId="{2D45E016-33F4-4F4B-9522-8F4EB8A037D5}" type="pres">
      <dgm:prSet presAssocID="{05EB8DBB-8E99-479D-B2C5-665DDF23C50B}" presName="FourConn_1-2" presStyleLbl="fgAccFollowNode1" presStyleIdx="0" presStyleCnt="3">
        <dgm:presLayoutVars>
          <dgm:bulletEnabled val="1"/>
        </dgm:presLayoutVars>
      </dgm:prSet>
      <dgm:spPr/>
      <dgm:t>
        <a:bodyPr/>
        <a:lstStyle/>
        <a:p>
          <a:endParaRPr lang="tr-TR"/>
        </a:p>
      </dgm:t>
    </dgm:pt>
    <dgm:pt modelId="{F8D9CAC9-CCE8-4D0F-A69F-349588D51A51}" type="pres">
      <dgm:prSet presAssocID="{05EB8DBB-8E99-479D-B2C5-665DDF23C50B}" presName="FourConn_2-3" presStyleLbl="fgAccFollowNode1" presStyleIdx="1" presStyleCnt="3">
        <dgm:presLayoutVars>
          <dgm:bulletEnabled val="1"/>
        </dgm:presLayoutVars>
      </dgm:prSet>
      <dgm:spPr/>
      <dgm:t>
        <a:bodyPr/>
        <a:lstStyle/>
        <a:p>
          <a:endParaRPr lang="tr-TR"/>
        </a:p>
      </dgm:t>
    </dgm:pt>
    <dgm:pt modelId="{811C455A-E8D4-4684-92DF-5196313D3B7A}" type="pres">
      <dgm:prSet presAssocID="{05EB8DBB-8E99-479D-B2C5-665DDF23C50B}" presName="FourConn_3-4" presStyleLbl="fgAccFollowNode1" presStyleIdx="2" presStyleCnt="3">
        <dgm:presLayoutVars>
          <dgm:bulletEnabled val="1"/>
        </dgm:presLayoutVars>
      </dgm:prSet>
      <dgm:spPr/>
      <dgm:t>
        <a:bodyPr/>
        <a:lstStyle/>
        <a:p>
          <a:endParaRPr lang="tr-TR"/>
        </a:p>
      </dgm:t>
    </dgm:pt>
    <dgm:pt modelId="{0FC5162C-5585-4083-9471-81DFA766A173}" type="pres">
      <dgm:prSet presAssocID="{05EB8DBB-8E99-479D-B2C5-665DDF23C50B}" presName="FourNodes_1_text" presStyleLbl="node1" presStyleIdx="3" presStyleCnt="4">
        <dgm:presLayoutVars>
          <dgm:bulletEnabled val="1"/>
        </dgm:presLayoutVars>
      </dgm:prSet>
      <dgm:spPr/>
      <dgm:t>
        <a:bodyPr/>
        <a:lstStyle/>
        <a:p>
          <a:endParaRPr lang="tr-TR"/>
        </a:p>
      </dgm:t>
    </dgm:pt>
    <dgm:pt modelId="{8D2EB94A-041C-4B03-AAFD-6E5F5D5A724C}" type="pres">
      <dgm:prSet presAssocID="{05EB8DBB-8E99-479D-B2C5-665DDF23C50B}" presName="FourNodes_2_text" presStyleLbl="node1" presStyleIdx="3" presStyleCnt="4">
        <dgm:presLayoutVars>
          <dgm:bulletEnabled val="1"/>
        </dgm:presLayoutVars>
      </dgm:prSet>
      <dgm:spPr/>
      <dgm:t>
        <a:bodyPr/>
        <a:lstStyle/>
        <a:p>
          <a:endParaRPr lang="tr-TR"/>
        </a:p>
      </dgm:t>
    </dgm:pt>
    <dgm:pt modelId="{47B42B24-5935-4A16-9BCB-5D8A4DDDCCAF}" type="pres">
      <dgm:prSet presAssocID="{05EB8DBB-8E99-479D-B2C5-665DDF23C50B}" presName="FourNodes_3_text" presStyleLbl="node1" presStyleIdx="3" presStyleCnt="4">
        <dgm:presLayoutVars>
          <dgm:bulletEnabled val="1"/>
        </dgm:presLayoutVars>
      </dgm:prSet>
      <dgm:spPr/>
      <dgm:t>
        <a:bodyPr/>
        <a:lstStyle/>
        <a:p>
          <a:endParaRPr lang="tr-TR"/>
        </a:p>
      </dgm:t>
    </dgm:pt>
    <dgm:pt modelId="{881CDAF9-AF88-4B8D-A170-1D97CB4DD6A3}" type="pres">
      <dgm:prSet presAssocID="{05EB8DBB-8E99-479D-B2C5-665DDF23C50B}" presName="FourNodes_4_text" presStyleLbl="node1" presStyleIdx="3" presStyleCnt="4">
        <dgm:presLayoutVars>
          <dgm:bulletEnabled val="1"/>
        </dgm:presLayoutVars>
      </dgm:prSet>
      <dgm:spPr/>
      <dgm:t>
        <a:bodyPr/>
        <a:lstStyle/>
        <a:p>
          <a:endParaRPr lang="tr-TR"/>
        </a:p>
      </dgm:t>
    </dgm:pt>
  </dgm:ptLst>
  <dgm:cxnLst>
    <dgm:cxn modelId="{1567407A-FD30-4B54-8A3E-A3C5279E58CB}" type="presOf" srcId="{5B1B15B8-C66E-46E9-BBB4-E7D84DE92C51}" destId="{2D45E016-33F4-4F4B-9522-8F4EB8A037D5}" srcOrd="0" destOrd="0" presId="urn:microsoft.com/office/officeart/2005/8/layout/vProcess5"/>
    <dgm:cxn modelId="{02AE44D8-E75F-474E-A2EC-4B270C400F21}" type="presOf" srcId="{7972FD9A-5702-4DA2-8BA0-9DD2564EAD3D}" destId="{8D2EB94A-041C-4B03-AAFD-6E5F5D5A724C}" srcOrd="1" destOrd="0" presId="urn:microsoft.com/office/officeart/2005/8/layout/vProcess5"/>
    <dgm:cxn modelId="{223BD69F-412F-4DAB-A0CA-70E1EC110A63}" type="presOf" srcId="{496C6C1D-0BC3-44DE-B32C-B3D635B33D1A}" destId="{811C455A-E8D4-4684-92DF-5196313D3B7A}" srcOrd="0" destOrd="0" presId="urn:microsoft.com/office/officeart/2005/8/layout/vProcess5"/>
    <dgm:cxn modelId="{544D38F9-1E98-4606-AD76-6A2C4BD5BD31}" type="presOf" srcId="{8869C456-FE56-40F7-A869-C8CB5890741B}" destId="{0FC5162C-5585-4083-9471-81DFA766A173}" srcOrd="1" destOrd="0" presId="urn:microsoft.com/office/officeart/2005/8/layout/vProcess5"/>
    <dgm:cxn modelId="{D65FDC18-2EE1-42A5-9613-6807496170AD}" type="presOf" srcId="{05EB8DBB-8E99-479D-B2C5-665DDF23C50B}" destId="{82E5B3AC-485F-44B2-970F-C55AB208946C}" srcOrd="0" destOrd="0" presId="urn:microsoft.com/office/officeart/2005/8/layout/vProcess5"/>
    <dgm:cxn modelId="{CE15DA71-FA31-40C5-B987-16AC21826D17}" type="presOf" srcId="{7972FD9A-5702-4DA2-8BA0-9DD2564EAD3D}" destId="{1273DCB9-5277-4C98-889F-92F9ADCE47B6}" srcOrd="0" destOrd="0" presId="urn:microsoft.com/office/officeart/2005/8/layout/vProcess5"/>
    <dgm:cxn modelId="{82DB4455-ADA5-4A55-BCE5-D3E649D0B222}" type="presOf" srcId="{9F0A43BE-FA9F-47F5-99E3-C55E435F6D65}" destId="{47B42B24-5935-4A16-9BCB-5D8A4DDDCCAF}" srcOrd="1" destOrd="0" presId="urn:microsoft.com/office/officeart/2005/8/layout/vProcess5"/>
    <dgm:cxn modelId="{3C8BB57D-1311-4BA1-9EC0-67EF9D9ED908}" type="presOf" srcId="{8869C456-FE56-40F7-A869-C8CB5890741B}" destId="{E0665D3F-98A8-4441-B1E9-CE923B09C34D}" srcOrd="0" destOrd="0" presId="urn:microsoft.com/office/officeart/2005/8/layout/vProcess5"/>
    <dgm:cxn modelId="{54B99C19-EA8F-4DDC-9CF3-9CBC5D0CCB84}" type="presOf" srcId="{31916EBD-7A1B-4FF6-9BB1-12AD219CD24C}" destId="{881CDAF9-AF88-4B8D-A170-1D97CB4DD6A3}" srcOrd="1" destOrd="0" presId="urn:microsoft.com/office/officeart/2005/8/layout/vProcess5"/>
    <dgm:cxn modelId="{5682E8E0-2DCD-4C31-B5DC-6DB7D315DCA2}" type="presOf" srcId="{9F0A43BE-FA9F-47F5-99E3-C55E435F6D65}" destId="{15E00390-05AA-49C6-9F3E-DA6E127D7D4E}" srcOrd="0" destOrd="0" presId="urn:microsoft.com/office/officeart/2005/8/layout/vProcess5"/>
    <dgm:cxn modelId="{AC3EE688-AFA5-4A44-8B8D-2E633799465A}" srcId="{05EB8DBB-8E99-479D-B2C5-665DDF23C50B}" destId="{7972FD9A-5702-4DA2-8BA0-9DD2564EAD3D}" srcOrd="1" destOrd="0" parTransId="{AD3981FA-961B-42A0-B96F-E79C974C1230}" sibTransId="{40A18A4C-DADA-45AB-8E03-99D0F82B1E31}"/>
    <dgm:cxn modelId="{4F4F9EC2-0760-40B1-9992-5D2A174EA435}" srcId="{05EB8DBB-8E99-479D-B2C5-665DDF23C50B}" destId="{8869C456-FE56-40F7-A869-C8CB5890741B}" srcOrd="0" destOrd="0" parTransId="{4C913987-FBAC-401A-8935-C579A5948591}" sibTransId="{5B1B15B8-C66E-46E9-BBB4-E7D84DE92C51}"/>
    <dgm:cxn modelId="{77CF3DBE-B158-4B92-8273-9E0846734923}" type="presOf" srcId="{31916EBD-7A1B-4FF6-9BB1-12AD219CD24C}" destId="{D673DACD-ECDE-4B07-83A6-FD43D2467777}" srcOrd="0" destOrd="0" presId="urn:microsoft.com/office/officeart/2005/8/layout/vProcess5"/>
    <dgm:cxn modelId="{6CEA7CC5-5F6F-4CDE-9E13-242B08A5BF0E}" srcId="{05EB8DBB-8E99-479D-B2C5-665DDF23C50B}" destId="{31916EBD-7A1B-4FF6-9BB1-12AD219CD24C}" srcOrd="3" destOrd="0" parTransId="{0C3C63B0-6E9C-41DD-AA7D-6F231E88C6E6}" sibTransId="{627D0057-6627-4B20-8193-E6CEBA6584AB}"/>
    <dgm:cxn modelId="{735C0F7C-7621-463B-A453-6424D633E8E7}" type="presOf" srcId="{40A18A4C-DADA-45AB-8E03-99D0F82B1E31}" destId="{F8D9CAC9-CCE8-4D0F-A69F-349588D51A51}" srcOrd="0" destOrd="0" presId="urn:microsoft.com/office/officeart/2005/8/layout/vProcess5"/>
    <dgm:cxn modelId="{A3747CAC-0BD3-44F5-8BF1-3C1232E5B47D}" srcId="{05EB8DBB-8E99-479D-B2C5-665DDF23C50B}" destId="{9F0A43BE-FA9F-47F5-99E3-C55E435F6D65}" srcOrd="2" destOrd="0" parTransId="{55C5CC2D-B055-462C-867B-2697550246A2}" sibTransId="{496C6C1D-0BC3-44DE-B32C-B3D635B33D1A}"/>
    <dgm:cxn modelId="{A31ED022-8317-4642-B268-F1900F888DAB}" type="presParOf" srcId="{82E5B3AC-485F-44B2-970F-C55AB208946C}" destId="{D0E520F6-A3A9-4CE8-B920-CE9321DDC864}" srcOrd="0" destOrd="0" presId="urn:microsoft.com/office/officeart/2005/8/layout/vProcess5"/>
    <dgm:cxn modelId="{EB33FDC7-07AC-416F-8F83-22034E18B3C2}" type="presParOf" srcId="{82E5B3AC-485F-44B2-970F-C55AB208946C}" destId="{E0665D3F-98A8-4441-B1E9-CE923B09C34D}" srcOrd="1" destOrd="0" presId="urn:microsoft.com/office/officeart/2005/8/layout/vProcess5"/>
    <dgm:cxn modelId="{72F71E9B-CCCA-4BBA-A20B-C33505D84125}" type="presParOf" srcId="{82E5B3AC-485F-44B2-970F-C55AB208946C}" destId="{1273DCB9-5277-4C98-889F-92F9ADCE47B6}" srcOrd="2" destOrd="0" presId="urn:microsoft.com/office/officeart/2005/8/layout/vProcess5"/>
    <dgm:cxn modelId="{1E9DEC49-9837-4181-A441-83829A421446}" type="presParOf" srcId="{82E5B3AC-485F-44B2-970F-C55AB208946C}" destId="{15E00390-05AA-49C6-9F3E-DA6E127D7D4E}" srcOrd="3" destOrd="0" presId="urn:microsoft.com/office/officeart/2005/8/layout/vProcess5"/>
    <dgm:cxn modelId="{E471FE35-1D4A-46D6-B38A-3B6E2B334EE2}" type="presParOf" srcId="{82E5B3AC-485F-44B2-970F-C55AB208946C}" destId="{D673DACD-ECDE-4B07-83A6-FD43D2467777}" srcOrd="4" destOrd="0" presId="urn:microsoft.com/office/officeart/2005/8/layout/vProcess5"/>
    <dgm:cxn modelId="{29022BFE-C6A7-434A-B4CA-6D841C481C56}" type="presParOf" srcId="{82E5B3AC-485F-44B2-970F-C55AB208946C}" destId="{2D45E016-33F4-4F4B-9522-8F4EB8A037D5}" srcOrd="5" destOrd="0" presId="urn:microsoft.com/office/officeart/2005/8/layout/vProcess5"/>
    <dgm:cxn modelId="{FD908FB6-2E09-4F6D-843B-D5744C2C2DD4}" type="presParOf" srcId="{82E5B3AC-485F-44B2-970F-C55AB208946C}" destId="{F8D9CAC9-CCE8-4D0F-A69F-349588D51A51}" srcOrd="6" destOrd="0" presId="urn:microsoft.com/office/officeart/2005/8/layout/vProcess5"/>
    <dgm:cxn modelId="{EBFD17FB-1F9E-4B97-98A7-4DF9384D46FE}" type="presParOf" srcId="{82E5B3AC-485F-44B2-970F-C55AB208946C}" destId="{811C455A-E8D4-4684-92DF-5196313D3B7A}" srcOrd="7" destOrd="0" presId="urn:microsoft.com/office/officeart/2005/8/layout/vProcess5"/>
    <dgm:cxn modelId="{3C3FC6AD-D80F-4ACF-8AF6-6E983F29DC4A}" type="presParOf" srcId="{82E5B3AC-485F-44B2-970F-C55AB208946C}" destId="{0FC5162C-5585-4083-9471-81DFA766A173}" srcOrd="8" destOrd="0" presId="urn:microsoft.com/office/officeart/2005/8/layout/vProcess5"/>
    <dgm:cxn modelId="{89725AF4-60D0-4C64-8FF1-997DA84CA9BE}" type="presParOf" srcId="{82E5B3AC-485F-44B2-970F-C55AB208946C}" destId="{8D2EB94A-041C-4B03-AAFD-6E5F5D5A724C}" srcOrd="9" destOrd="0" presId="urn:microsoft.com/office/officeart/2005/8/layout/vProcess5"/>
    <dgm:cxn modelId="{230F9068-F8C8-4B90-A637-F639F3BB31CA}" type="presParOf" srcId="{82E5B3AC-485F-44B2-970F-C55AB208946C}" destId="{47B42B24-5935-4A16-9BCB-5D8A4DDDCCAF}" srcOrd="10" destOrd="0" presId="urn:microsoft.com/office/officeart/2005/8/layout/vProcess5"/>
    <dgm:cxn modelId="{617CCF52-B6AF-4D51-A536-05BBAC474F30}" type="presParOf" srcId="{82E5B3AC-485F-44B2-970F-C55AB208946C}" destId="{881CDAF9-AF88-4B8D-A170-1D97CB4DD6A3}" srcOrd="11"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EB8DBB-8E99-479D-B2C5-665DDF23C50B}" type="doc">
      <dgm:prSet loTypeId="urn:microsoft.com/office/officeart/2005/8/layout/chevron1" loCatId="process" qsTypeId="urn:microsoft.com/office/officeart/2005/8/quickstyle/3d2" qsCatId="3D" csTypeId="urn:microsoft.com/office/officeart/2005/8/colors/accent1_2#2" csCatId="accent1" phldr="1"/>
      <dgm:spPr/>
      <dgm:t>
        <a:bodyPr/>
        <a:lstStyle/>
        <a:p>
          <a:endParaRPr lang="tr-TR"/>
        </a:p>
      </dgm:t>
    </dgm:pt>
    <dgm:pt modelId="{8869C456-FE56-40F7-A869-C8CB5890741B}">
      <dgm:prSet custT="1"/>
      <dgm:spPr/>
      <dgm:t>
        <a:bodyPr/>
        <a:lstStyle/>
        <a:p>
          <a:pPr algn="ctr" rtl="0"/>
          <a:r>
            <a:rPr lang="tr-TR" sz="2800" dirty="0" err="1" smtClean="0"/>
            <a:t>Spring</a:t>
          </a:r>
          <a:endParaRPr lang="tr-TR" sz="2800" dirty="0"/>
        </a:p>
      </dgm:t>
    </dgm:pt>
    <dgm:pt modelId="{4C913987-FBAC-401A-8935-C579A5948591}" type="parTrans" cxnId="{4F4F9EC2-0760-40B1-9992-5D2A174EA435}">
      <dgm:prSet/>
      <dgm:spPr/>
      <dgm:t>
        <a:bodyPr/>
        <a:lstStyle/>
        <a:p>
          <a:pPr algn="ctr"/>
          <a:endParaRPr lang="tr-TR" sz="1400"/>
        </a:p>
      </dgm:t>
    </dgm:pt>
    <dgm:pt modelId="{5B1B15B8-C66E-46E9-BBB4-E7D84DE92C51}" type="sibTrans" cxnId="{4F4F9EC2-0760-40B1-9992-5D2A174EA435}">
      <dgm:prSet/>
      <dgm:spPr/>
      <dgm:t>
        <a:bodyPr/>
        <a:lstStyle/>
        <a:p>
          <a:pPr algn="ctr"/>
          <a:endParaRPr lang="tr-TR" sz="1400"/>
        </a:p>
      </dgm:t>
    </dgm:pt>
    <dgm:pt modelId="{7972FD9A-5702-4DA2-8BA0-9DD2564EAD3D}">
      <dgm:prSet custT="1"/>
      <dgm:spPr/>
      <dgm:t>
        <a:bodyPr/>
        <a:lstStyle/>
        <a:p>
          <a:pPr algn="ctr" rtl="0"/>
          <a:r>
            <a:rPr lang="tr-TR" sz="2800" dirty="0" err="1" smtClean="0"/>
            <a:t>Summer</a:t>
          </a:r>
          <a:endParaRPr lang="tr-TR" sz="2800" dirty="0"/>
        </a:p>
      </dgm:t>
    </dgm:pt>
    <dgm:pt modelId="{AD3981FA-961B-42A0-B96F-E79C974C1230}" type="parTrans" cxnId="{AC3EE688-AFA5-4A44-8B8D-2E633799465A}">
      <dgm:prSet/>
      <dgm:spPr/>
      <dgm:t>
        <a:bodyPr/>
        <a:lstStyle/>
        <a:p>
          <a:pPr algn="ctr"/>
          <a:endParaRPr lang="tr-TR" sz="1400"/>
        </a:p>
      </dgm:t>
    </dgm:pt>
    <dgm:pt modelId="{40A18A4C-DADA-45AB-8E03-99D0F82B1E31}" type="sibTrans" cxnId="{AC3EE688-AFA5-4A44-8B8D-2E633799465A}">
      <dgm:prSet/>
      <dgm:spPr/>
      <dgm:t>
        <a:bodyPr/>
        <a:lstStyle/>
        <a:p>
          <a:pPr algn="ctr"/>
          <a:endParaRPr lang="tr-TR" sz="1400"/>
        </a:p>
      </dgm:t>
    </dgm:pt>
    <dgm:pt modelId="{9F0A43BE-FA9F-47F5-99E3-C55E435F6D65}">
      <dgm:prSet custT="1"/>
      <dgm:spPr/>
      <dgm:t>
        <a:bodyPr/>
        <a:lstStyle/>
        <a:p>
          <a:pPr algn="ctr" rtl="0"/>
          <a:r>
            <a:rPr lang="tr-TR" sz="2800" dirty="0" err="1" smtClean="0"/>
            <a:t>Autumn</a:t>
          </a:r>
          <a:endParaRPr lang="tr-TR" sz="2800" dirty="0"/>
        </a:p>
      </dgm:t>
    </dgm:pt>
    <dgm:pt modelId="{55C5CC2D-B055-462C-867B-2697550246A2}" type="parTrans" cxnId="{A3747CAC-0BD3-44F5-8BF1-3C1232E5B47D}">
      <dgm:prSet/>
      <dgm:spPr/>
      <dgm:t>
        <a:bodyPr/>
        <a:lstStyle/>
        <a:p>
          <a:pPr algn="ctr"/>
          <a:endParaRPr lang="tr-TR" sz="1400"/>
        </a:p>
      </dgm:t>
    </dgm:pt>
    <dgm:pt modelId="{496C6C1D-0BC3-44DE-B32C-B3D635B33D1A}" type="sibTrans" cxnId="{A3747CAC-0BD3-44F5-8BF1-3C1232E5B47D}">
      <dgm:prSet/>
      <dgm:spPr/>
      <dgm:t>
        <a:bodyPr/>
        <a:lstStyle/>
        <a:p>
          <a:pPr algn="ctr"/>
          <a:endParaRPr lang="tr-TR" sz="1400"/>
        </a:p>
      </dgm:t>
    </dgm:pt>
    <dgm:pt modelId="{679C04AF-77C9-4295-BF8C-4AA028C3C7BA}">
      <dgm:prSet custT="1"/>
      <dgm:spPr/>
      <dgm:t>
        <a:bodyPr/>
        <a:lstStyle/>
        <a:p>
          <a:pPr rtl="0"/>
          <a:r>
            <a:rPr lang="tr-TR" sz="2800" dirty="0" err="1" smtClean="0"/>
            <a:t>Winter</a:t>
          </a:r>
          <a:endParaRPr lang="tr-TR" sz="3400" dirty="0"/>
        </a:p>
      </dgm:t>
    </dgm:pt>
    <dgm:pt modelId="{620C7CA8-EDD9-4C57-9A27-F1F249939808}" type="parTrans" cxnId="{FBDA2C9F-0CE3-4181-AAD8-F65540C58E5B}">
      <dgm:prSet/>
      <dgm:spPr/>
      <dgm:t>
        <a:bodyPr/>
        <a:lstStyle/>
        <a:p>
          <a:endParaRPr lang="tr-TR"/>
        </a:p>
      </dgm:t>
    </dgm:pt>
    <dgm:pt modelId="{87EC403F-84A4-4280-8EB1-459F5B704DA2}" type="sibTrans" cxnId="{FBDA2C9F-0CE3-4181-AAD8-F65540C58E5B}">
      <dgm:prSet/>
      <dgm:spPr/>
      <dgm:t>
        <a:bodyPr/>
        <a:lstStyle/>
        <a:p>
          <a:endParaRPr lang="tr-TR"/>
        </a:p>
      </dgm:t>
    </dgm:pt>
    <dgm:pt modelId="{822D30A9-ABF3-4D41-A176-31945026B571}" type="pres">
      <dgm:prSet presAssocID="{05EB8DBB-8E99-479D-B2C5-665DDF23C50B}" presName="Name0" presStyleCnt="0">
        <dgm:presLayoutVars>
          <dgm:dir/>
          <dgm:animLvl val="lvl"/>
          <dgm:resizeHandles val="exact"/>
        </dgm:presLayoutVars>
      </dgm:prSet>
      <dgm:spPr/>
      <dgm:t>
        <a:bodyPr/>
        <a:lstStyle/>
        <a:p>
          <a:endParaRPr lang="tr-TR"/>
        </a:p>
      </dgm:t>
    </dgm:pt>
    <dgm:pt modelId="{EE7CCA74-FBF2-4AD1-9691-A9028F6416C8}" type="pres">
      <dgm:prSet presAssocID="{8869C456-FE56-40F7-A869-C8CB5890741B}" presName="parTxOnly" presStyleLbl="node1" presStyleIdx="0" presStyleCnt="4">
        <dgm:presLayoutVars>
          <dgm:chMax val="0"/>
          <dgm:chPref val="0"/>
          <dgm:bulletEnabled val="1"/>
        </dgm:presLayoutVars>
      </dgm:prSet>
      <dgm:spPr/>
      <dgm:t>
        <a:bodyPr/>
        <a:lstStyle/>
        <a:p>
          <a:endParaRPr lang="tr-TR"/>
        </a:p>
      </dgm:t>
    </dgm:pt>
    <dgm:pt modelId="{56B8E1E5-99B4-49A6-9F67-5C53FB33F7AD}" type="pres">
      <dgm:prSet presAssocID="{5B1B15B8-C66E-46E9-BBB4-E7D84DE92C51}" presName="parTxOnlySpace" presStyleCnt="0"/>
      <dgm:spPr/>
    </dgm:pt>
    <dgm:pt modelId="{673EAACA-18CA-4D83-BFB2-BB20D20598EA}" type="pres">
      <dgm:prSet presAssocID="{7972FD9A-5702-4DA2-8BA0-9DD2564EAD3D}" presName="parTxOnly" presStyleLbl="node1" presStyleIdx="1" presStyleCnt="4">
        <dgm:presLayoutVars>
          <dgm:chMax val="0"/>
          <dgm:chPref val="0"/>
          <dgm:bulletEnabled val="1"/>
        </dgm:presLayoutVars>
      </dgm:prSet>
      <dgm:spPr/>
      <dgm:t>
        <a:bodyPr/>
        <a:lstStyle/>
        <a:p>
          <a:endParaRPr lang="tr-TR"/>
        </a:p>
      </dgm:t>
    </dgm:pt>
    <dgm:pt modelId="{C29F974A-21AA-4D20-B172-8DFAD73731AC}" type="pres">
      <dgm:prSet presAssocID="{40A18A4C-DADA-45AB-8E03-99D0F82B1E31}" presName="parTxOnlySpace" presStyleCnt="0"/>
      <dgm:spPr/>
    </dgm:pt>
    <dgm:pt modelId="{1AF7EC34-DCB0-4FCA-B486-3D47CDC8D8AB}" type="pres">
      <dgm:prSet presAssocID="{9F0A43BE-FA9F-47F5-99E3-C55E435F6D65}" presName="parTxOnly" presStyleLbl="node1" presStyleIdx="2" presStyleCnt="4">
        <dgm:presLayoutVars>
          <dgm:chMax val="0"/>
          <dgm:chPref val="0"/>
          <dgm:bulletEnabled val="1"/>
        </dgm:presLayoutVars>
      </dgm:prSet>
      <dgm:spPr/>
      <dgm:t>
        <a:bodyPr/>
        <a:lstStyle/>
        <a:p>
          <a:endParaRPr lang="tr-TR"/>
        </a:p>
      </dgm:t>
    </dgm:pt>
    <dgm:pt modelId="{7E54F500-0FA9-48E3-959D-FEF3FBA52B26}" type="pres">
      <dgm:prSet presAssocID="{496C6C1D-0BC3-44DE-B32C-B3D635B33D1A}" presName="parTxOnlySpace" presStyleCnt="0"/>
      <dgm:spPr/>
    </dgm:pt>
    <dgm:pt modelId="{615EEEAB-A53D-49A6-9522-781BA37C8ADC}" type="pres">
      <dgm:prSet presAssocID="{679C04AF-77C9-4295-BF8C-4AA028C3C7BA}" presName="parTxOnly" presStyleLbl="node1" presStyleIdx="3" presStyleCnt="4">
        <dgm:presLayoutVars>
          <dgm:chMax val="0"/>
          <dgm:chPref val="0"/>
          <dgm:bulletEnabled val="1"/>
        </dgm:presLayoutVars>
      </dgm:prSet>
      <dgm:spPr/>
      <dgm:t>
        <a:bodyPr/>
        <a:lstStyle/>
        <a:p>
          <a:endParaRPr lang="tr-TR"/>
        </a:p>
      </dgm:t>
    </dgm:pt>
  </dgm:ptLst>
  <dgm:cxnLst>
    <dgm:cxn modelId="{AC3EE688-AFA5-4A44-8B8D-2E633799465A}" srcId="{05EB8DBB-8E99-479D-B2C5-665DDF23C50B}" destId="{7972FD9A-5702-4DA2-8BA0-9DD2564EAD3D}" srcOrd="1" destOrd="0" parTransId="{AD3981FA-961B-42A0-B96F-E79C974C1230}" sibTransId="{40A18A4C-DADA-45AB-8E03-99D0F82B1E31}"/>
    <dgm:cxn modelId="{D25B40C6-6E6E-4109-90E9-560A9BCA9932}" type="presOf" srcId="{679C04AF-77C9-4295-BF8C-4AA028C3C7BA}" destId="{615EEEAB-A53D-49A6-9522-781BA37C8ADC}" srcOrd="0" destOrd="0" presId="urn:microsoft.com/office/officeart/2005/8/layout/chevron1"/>
    <dgm:cxn modelId="{70FD2FDC-BB9B-4CBB-8291-D01FEDF385A6}" type="presOf" srcId="{8869C456-FE56-40F7-A869-C8CB5890741B}" destId="{EE7CCA74-FBF2-4AD1-9691-A9028F6416C8}" srcOrd="0" destOrd="0" presId="urn:microsoft.com/office/officeart/2005/8/layout/chevron1"/>
    <dgm:cxn modelId="{A3747CAC-0BD3-44F5-8BF1-3C1232E5B47D}" srcId="{05EB8DBB-8E99-479D-B2C5-665DDF23C50B}" destId="{9F0A43BE-FA9F-47F5-99E3-C55E435F6D65}" srcOrd="2" destOrd="0" parTransId="{55C5CC2D-B055-462C-867B-2697550246A2}" sibTransId="{496C6C1D-0BC3-44DE-B32C-B3D635B33D1A}"/>
    <dgm:cxn modelId="{86895EED-9A05-4E3F-B33B-3C88DBFE0DEC}" type="presOf" srcId="{05EB8DBB-8E99-479D-B2C5-665DDF23C50B}" destId="{822D30A9-ABF3-4D41-A176-31945026B571}" srcOrd="0" destOrd="0" presId="urn:microsoft.com/office/officeart/2005/8/layout/chevron1"/>
    <dgm:cxn modelId="{CB2CC633-77C0-40CE-82ED-55B0A64968A1}" type="presOf" srcId="{9F0A43BE-FA9F-47F5-99E3-C55E435F6D65}" destId="{1AF7EC34-DCB0-4FCA-B486-3D47CDC8D8AB}" srcOrd="0" destOrd="0" presId="urn:microsoft.com/office/officeart/2005/8/layout/chevron1"/>
    <dgm:cxn modelId="{FBDA2C9F-0CE3-4181-AAD8-F65540C58E5B}" srcId="{05EB8DBB-8E99-479D-B2C5-665DDF23C50B}" destId="{679C04AF-77C9-4295-BF8C-4AA028C3C7BA}" srcOrd="3" destOrd="0" parTransId="{620C7CA8-EDD9-4C57-9A27-F1F249939808}" sibTransId="{87EC403F-84A4-4280-8EB1-459F5B704DA2}"/>
    <dgm:cxn modelId="{4F4F9EC2-0760-40B1-9992-5D2A174EA435}" srcId="{05EB8DBB-8E99-479D-B2C5-665DDF23C50B}" destId="{8869C456-FE56-40F7-A869-C8CB5890741B}" srcOrd="0" destOrd="0" parTransId="{4C913987-FBAC-401A-8935-C579A5948591}" sibTransId="{5B1B15B8-C66E-46E9-BBB4-E7D84DE92C51}"/>
    <dgm:cxn modelId="{AD6BE712-398D-44E8-97CA-5CD3C5010F78}" type="presOf" srcId="{7972FD9A-5702-4DA2-8BA0-9DD2564EAD3D}" destId="{673EAACA-18CA-4D83-BFB2-BB20D20598EA}" srcOrd="0" destOrd="0" presId="urn:microsoft.com/office/officeart/2005/8/layout/chevron1"/>
    <dgm:cxn modelId="{CE79622E-D10C-4F97-B1C2-41B94C652B7E}" type="presParOf" srcId="{822D30A9-ABF3-4D41-A176-31945026B571}" destId="{EE7CCA74-FBF2-4AD1-9691-A9028F6416C8}" srcOrd="0" destOrd="0" presId="urn:microsoft.com/office/officeart/2005/8/layout/chevron1"/>
    <dgm:cxn modelId="{474237B0-93C7-4F93-88C7-6E2BB1B38416}" type="presParOf" srcId="{822D30A9-ABF3-4D41-A176-31945026B571}" destId="{56B8E1E5-99B4-49A6-9F67-5C53FB33F7AD}" srcOrd="1" destOrd="0" presId="urn:microsoft.com/office/officeart/2005/8/layout/chevron1"/>
    <dgm:cxn modelId="{58A82472-D619-43F6-83F2-D8E027CC3AD0}" type="presParOf" srcId="{822D30A9-ABF3-4D41-A176-31945026B571}" destId="{673EAACA-18CA-4D83-BFB2-BB20D20598EA}" srcOrd="2" destOrd="0" presId="urn:microsoft.com/office/officeart/2005/8/layout/chevron1"/>
    <dgm:cxn modelId="{C5390960-7301-4BE7-9550-5F351CC2122F}" type="presParOf" srcId="{822D30A9-ABF3-4D41-A176-31945026B571}" destId="{C29F974A-21AA-4D20-B172-8DFAD73731AC}" srcOrd="3" destOrd="0" presId="urn:microsoft.com/office/officeart/2005/8/layout/chevron1"/>
    <dgm:cxn modelId="{24FA0360-4EA9-4E31-B431-34837C5A5499}" type="presParOf" srcId="{822D30A9-ABF3-4D41-A176-31945026B571}" destId="{1AF7EC34-DCB0-4FCA-B486-3D47CDC8D8AB}" srcOrd="4" destOrd="0" presId="urn:microsoft.com/office/officeart/2005/8/layout/chevron1"/>
    <dgm:cxn modelId="{EB4CA420-92E4-4357-BC6B-592FE15680B4}" type="presParOf" srcId="{822D30A9-ABF3-4D41-A176-31945026B571}" destId="{7E54F500-0FA9-48E3-959D-FEF3FBA52B26}" srcOrd="5" destOrd="0" presId="urn:microsoft.com/office/officeart/2005/8/layout/chevron1"/>
    <dgm:cxn modelId="{082FFC02-53B9-4A4D-AE92-B94C1894A3B6}" type="presParOf" srcId="{822D30A9-ABF3-4D41-A176-31945026B571}" destId="{615EEEAB-A53D-49A6-9522-781BA37C8ADC}"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FA8F82-99DF-4980-B667-E67AB428DEAF}"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tr-TR"/>
        </a:p>
      </dgm:t>
    </dgm:pt>
    <dgm:pt modelId="{73BEB015-4A99-45E5-B340-0F75D1DAA47D}">
      <dgm:prSet phldrT="[Metin]"/>
      <dgm:spPr/>
      <dgm:t>
        <a:bodyPr/>
        <a:lstStyle/>
        <a:p>
          <a:r>
            <a:rPr lang="tr-TR" dirty="0" err="1" smtClean="0">
              <a:solidFill>
                <a:schemeClr val="tx1"/>
              </a:solidFill>
            </a:rPr>
            <a:t>Milk</a:t>
          </a:r>
          <a:endParaRPr lang="tr-TR" dirty="0">
            <a:solidFill>
              <a:schemeClr val="tx1"/>
            </a:solidFill>
          </a:endParaRPr>
        </a:p>
      </dgm:t>
    </dgm:pt>
    <dgm:pt modelId="{40764930-B63B-4DC1-8B55-783F6B20385C}" type="parTrans" cxnId="{C3A5A5A4-DABF-4D88-84BB-AAED7D1094E5}">
      <dgm:prSet/>
      <dgm:spPr/>
      <dgm:t>
        <a:bodyPr/>
        <a:lstStyle/>
        <a:p>
          <a:endParaRPr lang="tr-TR"/>
        </a:p>
      </dgm:t>
    </dgm:pt>
    <dgm:pt modelId="{580B2A5E-4B2C-4A92-B906-6C39834C063A}" type="sibTrans" cxnId="{C3A5A5A4-DABF-4D88-84BB-AAED7D1094E5}">
      <dgm:prSet/>
      <dgm:spPr/>
      <dgm:t>
        <a:bodyPr/>
        <a:lstStyle/>
        <a:p>
          <a:endParaRPr lang="tr-TR"/>
        </a:p>
      </dgm:t>
    </dgm:pt>
    <dgm:pt modelId="{7A7C0D75-625B-4FC2-A8AB-A13C68EA812C}">
      <dgm:prSet phldrT="[Metin]"/>
      <dgm:spPr/>
      <dgm:t>
        <a:bodyPr/>
        <a:lstStyle/>
        <a:p>
          <a:r>
            <a:rPr lang="tr-TR" dirty="0" err="1" smtClean="0">
              <a:solidFill>
                <a:schemeClr val="tx1"/>
              </a:solidFill>
            </a:rPr>
            <a:t>Meat</a:t>
          </a:r>
          <a:endParaRPr lang="tr-TR" dirty="0">
            <a:solidFill>
              <a:schemeClr val="tx1"/>
            </a:solidFill>
          </a:endParaRPr>
        </a:p>
      </dgm:t>
    </dgm:pt>
    <dgm:pt modelId="{BEB6D4F7-84AC-4B91-8004-159A6282BAB8}" type="parTrans" cxnId="{22FDFC28-54B9-4246-AF13-F12CD0CF690C}">
      <dgm:prSet/>
      <dgm:spPr/>
      <dgm:t>
        <a:bodyPr/>
        <a:lstStyle/>
        <a:p>
          <a:endParaRPr lang="tr-TR"/>
        </a:p>
      </dgm:t>
    </dgm:pt>
    <dgm:pt modelId="{6717C866-27A6-44F0-8B33-9CDCFB129627}" type="sibTrans" cxnId="{22FDFC28-54B9-4246-AF13-F12CD0CF690C}">
      <dgm:prSet/>
      <dgm:spPr/>
      <dgm:t>
        <a:bodyPr/>
        <a:lstStyle/>
        <a:p>
          <a:endParaRPr lang="tr-TR"/>
        </a:p>
      </dgm:t>
    </dgm:pt>
    <dgm:pt modelId="{E6CB6D40-6CD0-45F6-9940-D72DEEC476D4}">
      <dgm:prSet phldrT="[Metin]"/>
      <dgm:spPr/>
      <dgm:t>
        <a:bodyPr/>
        <a:lstStyle/>
        <a:p>
          <a:r>
            <a:rPr lang="tr-TR" dirty="0" err="1" smtClean="0">
              <a:solidFill>
                <a:schemeClr val="tx1"/>
              </a:solidFill>
            </a:rPr>
            <a:t>Leather</a:t>
          </a:r>
          <a:r>
            <a:rPr lang="tr-TR" dirty="0" smtClean="0">
              <a:solidFill>
                <a:schemeClr val="tx1"/>
              </a:solidFill>
            </a:rPr>
            <a:t>-</a:t>
          </a:r>
          <a:r>
            <a:rPr lang="tr-TR" dirty="0" err="1" smtClean="0">
              <a:solidFill>
                <a:schemeClr val="tx1"/>
              </a:solidFill>
            </a:rPr>
            <a:t>etc</a:t>
          </a:r>
          <a:endParaRPr lang="tr-TR" dirty="0">
            <a:solidFill>
              <a:schemeClr val="tx1"/>
            </a:solidFill>
          </a:endParaRPr>
        </a:p>
      </dgm:t>
    </dgm:pt>
    <dgm:pt modelId="{95D2727E-FBF3-4893-8D1D-7223B789A5CE}" type="parTrans" cxnId="{7B9A8067-A0A1-4342-9525-CBC2DCE2C9E6}">
      <dgm:prSet/>
      <dgm:spPr/>
      <dgm:t>
        <a:bodyPr/>
        <a:lstStyle/>
        <a:p>
          <a:endParaRPr lang="tr-TR"/>
        </a:p>
      </dgm:t>
    </dgm:pt>
    <dgm:pt modelId="{6FBEE8F2-59B1-4B4F-97C0-6913C1620D71}" type="sibTrans" cxnId="{7B9A8067-A0A1-4342-9525-CBC2DCE2C9E6}">
      <dgm:prSet/>
      <dgm:spPr/>
      <dgm:t>
        <a:bodyPr/>
        <a:lstStyle/>
        <a:p>
          <a:endParaRPr lang="tr-TR"/>
        </a:p>
      </dgm:t>
    </dgm:pt>
    <dgm:pt modelId="{E076443E-B5B1-44FE-B1F6-2D9B877BB947}" type="pres">
      <dgm:prSet presAssocID="{81FA8F82-99DF-4980-B667-E67AB428DEAF}" presName="composite" presStyleCnt="0">
        <dgm:presLayoutVars>
          <dgm:chMax val="5"/>
          <dgm:dir/>
          <dgm:animLvl val="ctr"/>
          <dgm:resizeHandles val="exact"/>
        </dgm:presLayoutVars>
      </dgm:prSet>
      <dgm:spPr/>
      <dgm:t>
        <a:bodyPr/>
        <a:lstStyle/>
        <a:p>
          <a:endParaRPr lang="tr-TR"/>
        </a:p>
      </dgm:t>
    </dgm:pt>
    <dgm:pt modelId="{4F73EF9B-4230-4CE6-B324-C903C0119C7C}" type="pres">
      <dgm:prSet presAssocID="{81FA8F82-99DF-4980-B667-E67AB428DEAF}" presName="cycle" presStyleCnt="0"/>
      <dgm:spPr/>
    </dgm:pt>
    <dgm:pt modelId="{440DF15B-4E51-4911-815C-2D6D3AB4C6CD}" type="pres">
      <dgm:prSet presAssocID="{81FA8F82-99DF-4980-B667-E67AB428DEAF}" presName="centerShape" presStyleCnt="0"/>
      <dgm:spPr/>
    </dgm:pt>
    <dgm:pt modelId="{847D888B-B7A6-401E-9B85-D1B67BCDB57A}" type="pres">
      <dgm:prSet presAssocID="{81FA8F82-99DF-4980-B667-E67AB428DEAF}" presName="connSite" presStyleLbl="node1" presStyleIdx="0" presStyleCnt="4"/>
      <dgm:spPr/>
    </dgm:pt>
    <dgm:pt modelId="{777FA9B6-CDCC-44F5-AB83-992BD2A93C26}" type="pres">
      <dgm:prSet presAssocID="{81FA8F82-99DF-4980-B667-E67AB428DEAF}" presName="visible" presStyleLbl="node1" presStyleIdx="0" presStyleCnt="4"/>
      <dgm:spPr>
        <a:blipFill rotWithShape="0">
          <a:blip xmlns:r="http://schemas.openxmlformats.org/officeDocument/2006/relationships" r:embed="rId1"/>
          <a:stretch>
            <a:fillRect/>
          </a:stretch>
        </a:blipFill>
      </dgm:spPr>
      <dgm:t>
        <a:bodyPr/>
        <a:lstStyle/>
        <a:p>
          <a:endParaRPr lang="tr-TR"/>
        </a:p>
      </dgm:t>
    </dgm:pt>
    <dgm:pt modelId="{3093FD89-65DC-45DB-A49B-00C8910121C4}" type="pres">
      <dgm:prSet presAssocID="{40764930-B63B-4DC1-8B55-783F6B20385C}" presName="Name25" presStyleLbl="parChTrans1D1" presStyleIdx="0" presStyleCnt="3"/>
      <dgm:spPr/>
      <dgm:t>
        <a:bodyPr/>
        <a:lstStyle/>
        <a:p>
          <a:endParaRPr lang="tr-TR"/>
        </a:p>
      </dgm:t>
    </dgm:pt>
    <dgm:pt modelId="{A858E551-D383-499E-9A21-EB2B408D8117}" type="pres">
      <dgm:prSet presAssocID="{73BEB015-4A99-45E5-B340-0F75D1DAA47D}" presName="node" presStyleCnt="0"/>
      <dgm:spPr/>
    </dgm:pt>
    <dgm:pt modelId="{B86FEFF1-BB7F-4240-9D3B-73BA16D08CBD}" type="pres">
      <dgm:prSet presAssocID="{73BEB015-4A99-45E5-B340-0F75D1DAA47D}" presName="parentNode" presStyleLbl="node1" presStyleIdx="1" presStyleCnt="4">
        <dgm:presLayoutVars>
          <dgm:chMax val="1"/>
          <dgm:bulletEnabled val="1"/>
        </dgm:presLayoutVars>
      </dgm:prSet>
      <dgm:spPr/>
      <dgm:t>
        <a:bodyPr/>
        <a:lstStyle/>
        <a:p>
          <a:endParaRPr lang="tr-TR"/>
        </a:p>
      </dgm:t>
    </dgm:pt>
    <dgm:pt modelId="{B27808BD-9CE5-432A-9E70-D7ED525414BD}" type="pres">
      <dgm:prSet presAssocID="{73BEB015-4A99-45E5-B340-0F75D1DAA47D}" presName="childNode" presStyleLbl="revTx" presStyleIdx="0" presStyleCnt="0">
        <dgm:presLayoutVars>
          <dgm:bulletEnabled val="1"/>
        </dgm:presLayoutVars>
      </dgm:prSet>
      <dgm:spPr/>
      <dgm:t>
        <a:bodyPr/>
        <a:lstStyle/>
        <a:p>
          <a:endParaRPr lang="tr-TR"/>
        </a:p>
      </dgm:t>
    </dgm:pt>
    <dgm:pt modelId="{2C6D3C49-4D15-41D1-9E58-4B871D14DCEA}" type="pres">
      <dgm:prSet presAssocID="{BEB6D4F7-84AC-4B91-8004-159A6282BAB8}" presName="Name25" presStyleLbl="parChTrans1D1" presStyleIdx="1" presStyleCnt="3"/>
      <dgm:spPr/>
      <dgm:t>
        <a:bodyPr/>
        <a:lstStyle/>
        <a:p>
          <a:endParaRPr lang="tr-TR"/>
        </a:p>
      </dgm:t>
    </dgm:pt>
    <dgm:pt modelId="{F506937B-14F6-411D-9DDC-1DAA79A8700A}" type="pres">
      <dgm:prSet presAssocID="{7A7C0D75-625B-4FC2-A8AB-A13C68EA812C}" presName="node" presStyleCnt="0"/>
      <dgm:spPr/>
    </dgm:pt>
    <dgm:pt modelId="{23A984C7-BC32-40EF-8C7C-EBFFB8A0B21C}" type="pres">
      <dgm:prSet presAssocID="{7A7C0D75-625B-4FC2-A8AB-A13C68EA812C}" presName="parentNode" presStyleLbl="node1" presStyleIdx="2" presStyleCnt="4">
        <dgm:presLayoutVars>
          <dgm:chMax val="1"/>
          <dgm:bulletEnabled val="1"/>
        </dgm:presLayoutVars>
      </dgm:prSet>
      <dgm:spPr/>
      <dgm:t>
        <a:bodyPr/>
        <a:lstStyle/>
        <a:p>
          <a:endParaRPr lang="tr-TR"/>
        </a:p>
      </dgm:t>
    </dgm:pt>
    <dgm:pt modelId="{64CFD050-6700-4D19-8B38-67308AC57837}" type="pres">
      <dgm:prSet presAssocID="{7A7C0D75-625B-4FC2-A8AB-A13C68EA812C}" presName="childNode" presStyleLbl="revTx" presStyleIdx="0" presStyleCnt="0">
        <dgm:presLayoutVars>
          <dgm:bulletEnabled val="1"/>
        </dgm:presLayoutVars>
      </dgm:prSet>
      <dgm:spPr/>
      <dgm:t>
        <a:bodyPr/>
        <a:lstStyle/>
        <a:p>
          <a:endParaRPr lang="tr-TR"/>
        </a:p>
      </dgm:t>
    </dgm:pt>
    <dgm:pt modelId="{4C151F7A-38E8-4449-9489-F7EAB55F738C}" type="pres">
      <dgm:prSet presAssocID="{95D2727E-FBF3-4893-8D1D-7223B789A5CE}" presName="Name25" presStyleLbl="parChTrans1D1" presStyleIdx="2" presStyleCnt="3"/>
      <dgm:spPr/>
      <dgm:t>
        <a:bodyPr/>
        <a:lstStyle/>
        <a:p>
          <a:endParaRPr lang="tr-TR"/>
        </a:p>
      </dgm:t>
    </dgm:pt>
    <dgm:pt modelId="{36DA3C1B-DA90-4560-A6DF-89D5F82BB1E5}" type="pres">
      <dgm:prSet presAssocID="{E6CB6D40-6CD0-45F6-9940-D72DEEC476D4}" presName="node" presStyleCnt="0"/>
      <dgm:spPr/>
    </dgm:pt>
    <dgm:pt modelId="{95C8AD6F-C742-4C47-9643-1B71752466B7}" type="pres">
      <dgm:prSet presAssocID="{E6CB6D40-6CD0-45F6-9940-D72DEEC476D4}" presName="parentNode" presStyleLbl="node1" presStyleIdx="3" presStyleCnt="4">
        <dgm:presLayoutVars>
          <dgm:chMax val="1"/>
          <dgm:bulletEnabled val="1"/>
        </dgm:presLayoutVars>
      </dgm:prSet>
      <dgm:spPr/>
      <dgm:t>
        <a:bodyPr/>
        <a:lstStyle/>
        <a:p>
          <a:endParaRPr lang="tr-TR"/>
        </a:p>
      </dgm:t>
    </dgm:pt>
    <dgm:pt modelId="{8321C921-2891-4102-84BB-6F53669810A5}" type="pres">
      <dgm:prSet presAssocID="{E6CB6D40-6CD0-45F6-9940-D72DEEC476D4}" presName="childNode" presStyleLbl="revTx" presStyleIdx="0" presStyleCnt="0">
        <dgm:presLayoutVars>
          <dgm:bulletEnabled val="1"/>
        </dgm:presLayoutVars>
      </dgm:prSet>
      <dgm:spPr/>
      <dgm:t>
        <a:bodyPr/>
        <a:lstStyle/>
        <a:p>
          <a:endParaRPr lang="tr-TR"/>
        </a:p>
      </dgm:t>
    </dgm:pt>
  </dgm:ptLst>
  <dgm:cxnLst>
    <dgm:cxn modelId="{0D758773-FB4D-46E5-9AE1-E0A3E0B19DCA}" type="presOf" srcId="{BEB6D4F7-84AC-4B91-8004-159A6282BAB8}" destId="{2C6D3C49-4D15-41D1-9E58-4B871D14DCEA}" srcOrd="0" destOrd="0" presId="urn:microsoft.com/office/officeart/2005/8/layout/radial2"/>
    <dgm:cxn modelId="{0E8EEF59-C4B1-4045-91ED-0140AABD5603}" type="presOf" srcId="{7A7C0D75-625B-4FC2-A8AB-A13C68EA812C}" destId="{23A984C7-BC32-40EF-8C7C-EBFFB8A0B21C}" srcOrd="0" destOrd="0" presId="urn:microsoft.com/office/officeart/2005/8/layout/radial2"/>
    <dgm:cxn modelId="{76F2718E-DB83-46CA-BCF9-40E412896EA5}" type="presOf" srcId="{81FA8F82-99DF-4980-B667-E67AB428DEAF}" destId="{E076443E-B5B1-44FE-B1F6-2D9B877BB947}" srcOrd="0" destOrd="0" presId="urn:microsoft.com/office/officeart/2005/8/layout/radial2"/>
    <dgm:cxn modelId="{7B9A8067-A0A1-4342-9525-CBC2DCE2C9E6}" srcId="{81FA8F82-99DF-4980-B667-E67AB428DEAF}" destId="{E6CB6D40-6CD0-45F6-9940-D72DEEC476D4}" srcOrd="2" destOrd="0" parTransId="{95D2727E-FBF3-4893-8D1D-7223B789A5CE}" sibTransId="{6FBEE8F2-59B1-4B4F-97C0-6913C1620D71}"/>
    <dgm:cxn modelId="{10F3B164-31C1-4FBC-A91A-A27866A9FDDD}" type="presOf" srcId="{95D2727E-FBF3-4893-8D1D-7223B789A5CE}" destId="{4C151F7A-38E8-4449-9489-F7EAB55F738C}" srcOrd="0" destOrd="0" presId="urn:microsoft.com/office/officeart/2005/8/layout/radial2"/>
    <dgm:cxn modelId="{D276107A-6DC6-4463-AEE2-02FDB31BBE56}" type="presOf" srcId="{E6CB6D40-6CD0-45F6-9940-D72DEEC476D4}" destId="{95C8AD6F-C742-4C47-9643-1B71752466B7}" srcOrd="0" destOrd="0" presId="urn:microsoft.com/office/officeart/2005/8/layout/radial2"/>
    <dgm:cxn modelId="{EDA56506-15E0-4C33-87BF-52CFE7D9FCE8}" type="presOf" srcId="{40764930-B63B-4DC1-8B55-783F6B20385C}" destId="{3093FD89-65DC-45DB-A49B-00C8910121C4}" srcOrd="0" destOrd="0" presId="urn:microsoft.com/office/officeart/2005/8/layout/radial2"/>
    <dgm:cxn modelId="{C3A5A5A4-DABF-4D88-84BB-AAED7D1094E5}" srcId="{81FA8F82-99DF-4980-B667-E67AB428DEAF}" destId="{73BEB015-4A99-45E5-B340-0F75D1DAA47D}" srcOrd="0" destOrd="0" parTransId="{40764930-B63B-4DC1-8B55-783F6B20385C}" sibTransId="{580B2A5E-4B2C-4A92-B906-6C39834C063A}"/>
    <dgm:cxn modelId="{22FDFC28-54B9-4246-AF13-F12CD0CF690C}" srcId="{81FA8F82-99DF-4980-B667-E67AB428DEAF}" destId="{7A7C0D75-625B-4FC2-A8AB-A13C68EA812C}" srcOrd="1" destOrd="0" parTransId="{BEB6D4F7-84AC-4B91-8004-159A6282BAB8}" sibTransId="{6717C866-27A6-44F0-8B33-9CDCFB129627}"/>
    <dgm:cxn modelId="{72DEB2E3-29A4-4D39-8217-24D5AA8E019F}" type="presOf" srcId="{73BEB015-4A99-45E5-B340-0F75D1DAA47D}" destId="{B86FEFF1-BB7F-4240-9D3B-73BA16D08CBD}" srcOrd="0" destOrd="0" presId="urn:microsoft.com/office/officeart/2005/8/layout/radial2"/>
    <dgm:cxn modelId="{99F74B49-4664-4B3F-B63F-6D3B65C5981B}" type="presParOf" srcId="{E076443E-B5B1-44FE-B1F6-2D9B877BB947}" destId="{4F73EF9B-4230-4CE6-B324-C903C0119C7C}" srcOrd="0" destOrd="0" presId="urn:microsoft.com/office/officeart/2005/8/layout/radial2"/>
    <dgm:cxn modelId="{CFFD976B-F414-4416-BE16-A384F58976F9}" type="presParOf" srcId="{4F73EF9B-4230-4CE6-B324-C903C0119C7C}" destId="{440DF15B-4E51-4911-815C-2D6D3AB4C6CD}" srcOrd="0" destOrd="0" presId="urn:microsoft.com/office/officeart/2005/8/layout/radial2"/>
    <dgm:cxn modelId="{577D5FE1-E445-4A0D-B84F-D18BA54317F7}" type="presParOf" srcId="{440DF15B-4E51-4911-815C-2D6D3AB4C6CD}" destId="{847D888B-B7A6-401E-9B85-D1B67BCDB57A}" srcOrd="0" destOrd="0" presId="urn:microsoft.com/office/officeart/2005/8/layout/radial2"/>
    <dgm:cxn modelId="{3DAFB5C6-4606-4CC1-8E64-40A09616B5D0}" type="presParOf" srcId="{440DF15B-4E51-4911-815C-2D6D3AB4C6CD}" destId="{777FA9B6-CDCC-44F5-AB83-992BD2A93C26}" srcOrd="1" destOrd="0" presId="urn:microsoft.com/office/officeart/2005/8/layout/radial2"/>
    <dgm:cxn modelId="{ED695F73-2323-4EBB-8D6E-2443FC28B323}" type="presParOf" srcId="{4F73EF9B-4230-4CE6-B324-C903C0119C7C}" destId="{3093FD89-65DC-45DB-A49B-00C8910121C4}" srcOrd="1" destOrd="0" presId="urn:microsoft.com/office/officeart/2005/8/layout/radial2"/>
    <dgm:cxn modelId="{4F4BE94D-8BC3-42A4-A2B8-FF061A6C84E6}" type="presParOf" srcId="{4F73EF9B-4230-4CE6-B324-C903C0119C7C}" destId="{A858E551-D383-499E-9A21-EB2B408D8117}" srcOrd="2" destOrd="0" presId="urn:microsoft.com/office/officeart/2005/8/layout/radial2"/>
    <dgm:cxn modelId="{A1362762-1CFC-4447-87B8-B03918FADB22}" type="presParOf" srcId="{A858E551-D383-499E-9A21-EB2B408D8117}" destId="{B86FEFF1-BB7F-4240-9D3B-73BA16D08CBD}" srcOrd="0" destOrd="0" presId="urn:microsoft.com/office/officeart/2005/8/layout/radial2"/>
    <dgm:cxn modelId="{CF8FE0CA-B2A8-4684-9FC5-86697D025FBD}" type="presParOf" srcId="{A858E551-D383-499E-9A21-EB2B408D8117}" destId="{B27808BD-9CE5-432A-9E70-D7ED525414BD}" srcOrd="1" destOrd="0" presId="urn:microsoft.com/office/officeart/2005/8/layout/radial2"/>
    <dgm:cxn modelId="{CEB1BD26-D91F-49D4-8ADB-B556705C5328}" type="presParOf" srcId="{4F73EF9B-4230-4CE6-B324-C903C0119C7C}" destId="{2C6D3C49-4D15-41D1-9E58-4B871D14DCEA}" srcOrd="3" destOrd="0" presId="urn:microsoft.com/office/officeart/2005/8/layout/radial2"/>
    <dgm:cxn modelId="{D1B53DAA-1140-4815-A157-DB8FAC1BF9D1}" type="presParOf" srcId="{4F73EF9B-4230-4CE6-B324-C903C0119C7C}" destId="{F506937B-14F6-411D-9DDC-1DAA79A8700A}" srcOrd="4" destOrd="0" presId="urn:microsoft.com/office/officeart/2005/8/layout/radial2"/>
    <dgm:cxn modelId="{246E8A2A-88F9-4D92-8D23-252B3DB23C05}" type="presParOf" srcId="{F506937B-14F6-411D-9DDC-1DAA79A8700A}" destId="{23A984C7-BC32-40EF-8C7C-EBFFB8A0B21C}" srcOrd="0" destOrd="0" presId="urn:microsoft.com/office/officeart/2005/8/layout/radial2"/>
    <dgm:cxn modelId="{FDE9320F-6ECC-4B88-8289-1E854860B5F5}" type="presParOf" srcId="{F506937B-14F6-411D-9DDC-1DAA79A8700A}" destId="{64CFD050-6700-4D19-8B38-67308AC57837}" srcOrd="1" destOrd="0" presId="urn:microsoft.com/office/officeart/2005/8/layout/radial2"/>
    <dgm:cxn modelId="{BC5E2DDA-B1C7-42EF-9913-93AE89CD33E9}" type="presParOf" srcId="{4F73EF9B-4230-4CE6-B324-C903C0119C7C}" destId="{4C151F7A-38E8-4449-9489-F7EAB55F738C}" srcOrd="5" destOrd="0" presId="urn:microsoft.com/office/officeart/2005/8/layout/radial2"/>
    <dgm:cxn modelId="{8963FA0E-54F5-4639-9F1B-82292EF3F8E9}" type="presParOf" srcId="{4F73EF9B-4230-4CE6-B324-C903C0119C7C}" destId="{36DA3C1B-DA90-4560-A6DF-89D5F82BB1E5}" srcOrd="6" destOrd="0" presId="urn:microsoft.com/office/officeart/2005/8/layout/radial2"/>
    <dgm:cxn modelId="{61ABDA66-C856-4870-9122-1072C3FE5EF9}" type="presParOf" srcId="{36DA3C1B-DA90-4560-A6DF-89D5F82BB1E5}" destId="{95C8AD6F-C742-4C47-9643-1B71752466B7}" srcOrd="0" destOrd="0" presId="urn:microsoft.com/office/officeart/2005/8/layout/radial2"/>
    <dgm:cxn modelId="{4AF70D2D-5B97-40FB-AE90-CFE560803F27}" type="presParOf" srcId="{36DA3C1B-DA90-4560-A6DF-89D5F82BB1E5}" destId="{8321C921-2891-4102-84BB-6F53669810A5}"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FA8F82-99DF-4980-B667-E67AB428DEAF}"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tr-TR"/>
        </a:p>
      </dgm:t>
    </dgm:pt>
    <dgm:pt modelId="{73BEB015-4A99-45E5-B340-0F75D1DAA47D}">
      <dgm:prSet phldrT="[Metin]" custT="1"/>
      <dgm:spPr>
        <a:scene3d>
          <a:camera prst="orthographicFront">
            <a:rot lat="0" lon="0" rev="0"/>
          </a:camera>
          <a:lightRig rig="threePt" dir="t">
            <a:rot lat="0" lon="0" rev="7500000"/>
          </a:lightRig>
        </a:scene3d>
        <a:sp3d prstMaterial="plastic">
          <a:bevelT w="127000" h="25400" prst="relaxedInset"/>
        </a:sp3d>
      </dgm:spPr>
      <dgm:t>
        <a:bodyPr/>
        <a:lstStyle/>
        <a:p>
          <a:r>
            <a:rPr lang="tr-TR" sz="1400" dirty="0" err="1" smtClean="0">
              <a:solidFill>
                <a:schemeClr val="tx1"/>
              </a:solidFill>
            </a:rPr>
            <a:t>Oxygen</a:t>
          </a:r>
          <a:endParaRPr lang="tr-TR" sz="1400" baseline="-25000" dirty="0">
            <a:solidFill>
              <a:schemeClr val="tx1"/>
            </a:solidFill>
          </a:endParaRPr>
        </a:p>
      </dgm:t>
    </dgm:pt>
    <dgm:pt modelId="{40764930-B63B-4DC1-8B55-783F6B20385C}" type="parTrans" cxnId="{C3A5A5A4-DABF-4D88-84BB-AAED7D1094E5}">
      <dgm:prSet/>
      <dgm:spPr>
        <a:scene3d>
          <a:camera prst="orthographicFront">
            <a:rot lat="0" lon="16200000" rev="0"/>
          </a:camera>
          <a:lightRig rig="threePt" dir="t">
            <a:rot lat="0" lon="0" rev="7500000"/>
          </a:lightRig>
        </a:scene3d>
        <a:sp3d z="-40000" prstMaterial="matte"/>
      </dgm:spPr>
      <dgm:t>
        <a:bodyPr>
          <a:flatTx/>
        </a:bodyPr>
        <a:lstStyle/>
        <a:p>
          <a:endParaRPr lang="tr-TR"/>
        </a:p>
      </dgm:t>
    </dgm:pt>
    <dgm:pt modelId="{580B2A5E-4B2C-4A92-B906-6C39834C063A}" type="sibTrans" cxnId="{C3A5A5A4-DABF-4D88-84BB-AAED7D1094E5}">
      <dgm:prSet/>
      <dgm:spPr/>
      <dgm:t>
        <a:bodyPr/>
        <a:lstStyle/>
        <a:p>
          <a:endParaRPr lang="tr-TR"/>
        </a:p>
      </dgm:t>
    </dgm:pt>
    <dgm:pt modelId="{7A7C0D75-625B-4FC2-A8AB-A13C68EA812C}">
      <dgm:prSet phldrT="[Metin]"/>
      <dgm:spPr>
        <a:scene3d>
          <a:camera prst="orthographicFront">
            <a:rot lat="0" lon="0" rev="0"/>
          </a:camera>
          <a:lightRig rig="threePt" dir="t">
            <a:rot lat="0" lon="0" rev="7500000"/>
          </a:lightRig>
        </a:scene3d>
        <a:sp3d prstMaterial="plastic">
          <a:bevelT w="127000" h="25400" prst="relaxedInset"/>
        </a:sp3d>
      </dgm:spPr>
      <dgm:t>
        <a:bodyPr/>
        <a:lstStyle/>
        <a:p>
          <a:r>
            <a:rPr lang="tr-TR" dirty="0" err="1" smtClean="0">
              <a:solidFill>
                <a:schemeClr val="tx1"/>
              </a:solidFill>
            </a:rPr>
            <a:t>Clean</a:t>
          </a:r>
          <a:r>
            <a:rPr lang="tr-TR" dirty="0" smtClean="0">
              <a:solidFill>
                <a:schemeClr val="tx1"/>
              </a:solidFill>
            </a:rPr>
            <a:t> </a:t>
          </a:r>
          <a:r>
            <a:rPr lang="tr-TR" dirty="0" err="1" smtClean="0">
              <a:solidFill>
                <a:schemeClr val="tx1"/>
              </a:solidFill>
            </a:rPr>
            <a:t>Air</a:t>
          </a:r>
          <a:endParaRPr lang="tr-TR" dirty="0">
            <a:solidFill>
              <a:schemeClr val="tx1"/>
            </a:solidFill>
          </a:endParaRPr>
        </a:p>
      </dgm:t>
    </dgm:pt>
    <dgm:pt modelId="{BEB6D4F7-84AC-4B91-8004-159A6282BAB8}" type="parTrans" cxnId="{22FDFC28-54B9-4246-AF13-F12CD0CF690C}">
      <dgm:prSet/>
      <dgm:spPr>
        <a:scene3d>
          <a:camera prst="orthographicFront">
            <a:rot lat="0" lon="16200000" rev="0"/>
          </a:camera>
          <a:lightRig rig="threePt" dir="t">
            <a:rot lat="0" lon="0" rev="7500000"/>
          </a:lightRig>
        </a:scene3d>
        <a:sp3d z="-40000" prstMaterial="matte"/>
      </dgm:spPr>
      <dgm:t>
        <a:bodyPr>
          <a:flatTx/>
        </a:bodyPr>
        <a:lstStyle/>
        <a:p>
          <a:endParaRPr lang="tr-TR"/>
        </a:p>
      </dgm:t>
    </dgm:pt>
    <dgm:pt modelId="{6717C866-27A6-44F0-8B33-9CDCFB129627}" type="sibTrans" cxnId="{22FDFC28-54B9-4246-AF13-F12CD0CF690C}">
      <dgm:prSet/>
      <dgm:spPr/>
      <dgm:t>
        <a:bodyPr/>
        <a:lstStyle/>
        <a:p>
          <a:endParaRPr lang="tr-TR"/>
        </a:p>
      </dgm:t>
    </dgm:pt>
    <dgm:pt modelId="{E6CB6D40-6CD0-45F6-9940-D72DEEC476D4}">
      <dgm:prSet phldrT="[Metin]"/>
      <dgm:spPr>
        <a:scene3d>
          <a:camera prst="orthographicFront">
            <a:rot lat="0" lon="0" rev="0"/>
          </a:camera>
          <a:lightRig rig="threePt" dir="t">
            <a:rot lat="0" lon="0" rev="7500000"/>
          </a:lightRig>
        </a:scene3d>
        <a:sp3d prstMaterial="plastic">
          <a:bevelT w="127000" h="25400" prst="relaxedInset"/>
        </a:sp3d>
      </dgm:spPr>
      <dgm:t>
        <a:bodyPr/>
        <a:lstStyle/>
        <a:p>
          <a:r>
            <a:rPr lang="tr-TR" dirty="0" err="1" smtClean="0">
              <a:solidFill>
                <a:schemeClr val="tx1"/>
              </a:solidFill>
            </a:rPr>
            <a:t>Medicine</a:t>
          </a:r>
          <a:r>
            <a:rPr lang="tr-TR" dirty="0" smtClean="0">
              <a:solidFill>
                <a:schemeClr val="tx1"/>
              </a:solidFill>
            </a:rPr>
            <a:t>-</a:t>
          </a:r>
          <a:r>
            <a:rPr lang="tr-TR" dirty="0" err="1" smtClean="0">
              <a:solidFill>
                <a:schemeClr val="tx1"/>
              </a:solidFill>
            </a:rPr>
            <a:t>etc</a:t>
          </a:r>
          <a:endParaRPr lang="tr-TR" dirty="0">
            <a:solidFill>
              <a:schemeClr val="tx1"/>
            </a:solidFill>
          </a:endParaRPr>
        </a:p>
      </dgm:t>
    </dgm:pt>
    <dgm:pt modelId="{95D2727E-FBF3-4893-8D1D-7223B789A5CE}" type="parTrans" cxnId="{7B9A8067-A0A1-4342-9525-CBC2DCE2C9E6}">
      <dgm:prSet/>
      <dgm:spPr>
        <a:scene3d>
          <a:camera prst="orthographicFront">
            <a:rot lat="0" lon="16200000" rev="0"/>
          </a:camera>
          <a:lightRig rig="threePt" dir="t">
            <a:rot lat="0" lon="0" rev="7500000"/>
          </a:lightRig>
        </a:scene3d>
        <a:sp3d z="-40000" prstMaterial="matte"/>
      </dgm:spPr>
      <dgm:t>
        <a:bodyPr>
          <a:flatTx/>
        </a:bodyPr>
        <a:lstStyle/>
        <a:p>
          <a:endParaRPr lang="tr-TR"/>
        </a:p>
      </dgm:t>
    </dgm:pt>
    <dgm:pt modelId="{6FBEE8F2-59B1-4B4F-97C0-6913C1620D71}" type="sibTrans" cxnId="{7B9A8067-A0A1-4342-9525-CBC2DCE2C9E6}">
      <dgm:prSet/>
      <dgm:spPr/>
      <dgm:t>
        <a:bodyPr/>
        <a:lstStyle/>
        <a:p>
          <a:endParaRPr lang="tr-TR"/>
        </a:p>
      </dgm:t>
    </dgm:pt>
    <dgm:pt modelId="{E076443E-B5B1-44FE-B1F6-2D9B877BB947}" type="pres">
      <dgm:prSet presAssocID="{81FA8F82-99DF-4980-B667-E67AB428DEAF}" presName="composite" presStyleCnt="0">
        <dgm:presLayoutVars>
          <dgm:chMax val="5"/>
          <dgm:dir/>
          <dgm:animLvl val="ctr"/>
          <dgm:resizeHandles val="exact"/>
        </dgm:presLayoutVars>
      </dgm:prSet>
      <dgm:spPr/>
      <dgm:t>
        <a:bodyPr/>
        <a:lstStyle/>
        <a:p>
          <a:endParaRPr lang="tr-TR"/>
        </a:p>
      </dgm:t>
    </dgm:pt>
    <dgm:pt modelId="{4F73EF9B-4230-4CE6-B324-C903C0119C7C}" type="pres">
      <dgm:prSet presAssocID="{81FA8F82-99DF-4980-B667-E67AB428DEAF}" presName="cycle" presStyleCnt="0"/>
      <dgm:spPr/>
    </dgm:pt>
    <dgm:pt modelId="{440DF15B-4E51-4911-815C-2D6D3AB4C6CD}" type="pres">
      <dgm:prSet presAssocID="{81FA8F82-99DF-4980-B667-E67AB428DEAF}" presName="centerShape" presStyleCnt="0"/>
      <dgm:spPr/>
    </dgm:pt>
    <dgm:pt modelId="{847D888B-B7A6-401E-9B85-D1B67BCDB57A}" type="pres">
      <dgm:prSet presAssocID="{81FA8F82-99DF-4980-B667-E67AB428DEAF}" presName="connSite" presStyleLbl="node1" presStyleIdx="0" presStyleCnt="4"/>
      <dgm:spPr/>
    </dgm:pt>
    <dgm:pt modelId="{777FA9B6-CDCC-44F5-AB83-992BD2A93C26}" type="pres">
      <dgm:prSet presAssocID="{81FA8F82-99DF-4980-B667-E67AB428DEAF}" presName="visible" presStyleLbl="node1" presStyleIdx="0" presStyleCnt="4" custLinFactX="69840" custLinFactNeighborX="100000" custLinFactNeighborY="-986"/>
      <dgm:spPr>
        <a:blipFill rotWithShape="0">
          <a:blip xmlns:r="http://schemas.openxmlformats.org/officeDocument/2006/relationships" r:embed="rId1"/>
          <a:stretch>
            <a:fillRect/>
          </a:stretch>
        </a:blipFill>
      </dgm:spPr>
      <dgm:t>
        <a:bodyPr/>
        <a:lstStyle/>
        <a:p>
          <a:endParaRPr lang="tr-TR"/>
        </a:p>
      </dgm:t>
    </dgm:pt>
    <dgm:pt modelId="{3093FD89-65DC-45DB-A49B-00C8910121C4}" type="pres">
      <dgm:prSet presAssocID="{40764930-B63B-4DC1-8B55-783F6B20385C}" presName="Name25" presStyleLbl="parChTrans1D1" presStyleIdx="0" presStyleCnt="3"/>
      <dgm:spPr/>
      <dgm:t>
        <a:bodyPr/>
        <a:lstStyle/>
        <a:p>
          <a:endParaRPr lang="tr-TR"/>
        </a:p>
      </dgm:t>
    </dgm:pt>
    <dgm:pt modelId="{A858E551-D383-499E-9A21-EB2B408D8117}" type="pres">
      <dgm:prSet presAssocID="{73BEB015-4A99-45E5-B340-0F75D1DAA47D}" presName="node" presStyleCnt="0"/>
      <dgm:spPr/>
    </dgm:pt>
    <dgm:pt modelId="{B86FEFF1-BB7F-4240-9D3B-73BA16D08CBD}" type="pres">
      <dgm:prSet presAssocID="{73BEB015-4A99-45E5-B340-0F75D1DAA47D}" presName="parentNode" presStyleLbl="node1" presStyleIdx="1" presStyleCnt="4" custLinFactNeighborX="-14167" custLinFactNeighborY="11486">
        <dgm:presLayoutVars>
          <dgm:chMax val="1"/>
          <dgm:bulletEnabled val="1"/>
        </dgm:presLayoutVars>
      </dgm:prSet>
      <dgm:spPr/>
      <dgm:t>
        <a:bodyPr/>
        <a:lstStyle/>
        <a:p>
          <a:endParaRPr lang="tr-TR"/>
        </a:p>
      </dgm:t>
    </dgm:pt>
    <dgm:pt modelId="{B27808BD-9CE5-432A-9E70-D7ED525414BD}" type="pres">
      <dgm:prSet presAssocID="{73BEB015-4A99-45E5-B340-0F75D1DAA47D}" presName="childNode" presStyleLbl="revTx" presStyleIdx="0" presStyleCnt="0">
        <dgm:presLayoutVars>
          <dgm:bulletEnabled val="1"/>
        </dgm:presLayoutVars>
      </dgm:prSet>
      <dgm:spPr/>
      <dgm:t>
        <a:bodyPr/>
        <a:lstStyle/>
        <a:p>
          <a:endParaRPr lang="tr-TR"/>
        </a:p>
      </dgm:t>
    </dgm:pt>
    <dgm:pt modelId="{2C6D3C49-4D15-41D1-9E58-4B871D14DCEA}" type="pres">
      <dgm:prSet presAssocID="{BEB6D4F7-84AC-4B91-8004-159A6282BAB8}" presName="Name25" presStyleLbl="parChTrans1D1" presStyleIdx="1" presStyleCnt="3"/>
      <dgm:spPr/>
      <dgm:t>
        <a:bodyPr/>
        <a:lstStyle/>
        <a:p>
          <a:endParaRPr lang="tr-TR"/>
        </a:p>
      </dgm:t>
    </dgm:pt>
    <dgm:pt modelId="{F506937B-14F6-411D-9DDC-1DAA79A8700A}" type="pres">
      <dgm:prSet presAssocID="{7A7C0D75-625B-4FC2-A8AB-A13C68EA812C}" presName="node" presStyleCnt="0"/>
      <dgm:spPr/>
    </dgm:pt>
    <dgm:pt modelId="{23A984C7-BC32-40EF-8C7C-EBFFB8A0B21C}" type="pres">
      <dgm:prSet presAssocID="{7A7C0D75-625B-4FC2-A8AB-A13C68EA812C}" presName="parentNode" presStyleLbl="node1" presStyleIdx="2" presStyleCnt="4" custLinFactNeighborX="-81901" custLinFactNeighborY="-733">
        <dgm:presLayoutVars>
          <dgm:chMax val="1"/>
          <dgm:bulletEnabled val="1"/>
        </dgm:presLayoutVars>
      </dgm:prSet>
      <dgm:spPr/>
      <dgm:t>
        <a:bodyPr/>
        <a:lstStyle/>
        <a:p>
          <a:endParaRPr lang="tr-TR"/>
        </a:p>
      </dgm:t>
    </dgm:pt>
    <dgm:pt modelId="{64CFD050-6700-4D19-8B38-67308AC57837}" type="pres">
      <dgm:prSet presAssocID="{7A7C0D75-625B-4FC2-A8AB-A13C68EA812C}" presName="childNode" presStyleLbl="revTx" presStyleIdx="0" presStyleCnt="0">
        <dgm:presLayoutVars>
          <dgm:bulletEnabled val="1"/>
        </dgm:presLayoutVars>
      </dgm:prSet>
      <dgm:spPr/>
      <dgm:t>
        <a:bodyPr/>
        <a:lstStyle/>
        <a:p>
          <a:endParaRPr lang="tr-TR"/>
        </a:p>
      </dgm:t>
    </dgm:pt>
    <dgm:pt modelId="{4C151F7A-38E8-4449-9489-F7EAB55F738C}" type="pres">
      <dgm:prSet presAssocID="{95D2727E-FBF3-4893-8D1D-7223B789A5CE}" presName="Name25" presStyleLbl="parChTrans1D1" presStyleIdx="2" presStyleCnt="3"/>
      <dgm:spPr/>
      <dgm:t>
        <a:bodyPr/>
        <a:lstStyle/>
        <a:p>
          <a:endParaRPr lang="tr-TR"/>
        </a:p>
      </dgm:t>
    </dgm:pt>
    <dgm:pt modelId="{36DA3C1B-DA90-4560-A6DF-89D5F82BB1E5}" type="pres">
      <dgm:prSet presAssocID="{E6CB6D40-6CD0-45F6-9940-D72DEEC476D4}" presName="node" presStyleCnt="0"/>
      <dgm:spPr/>
    </dgm:pt>
    <dgm:pt modelId="{95C8AD6F-C742-4C47-9643-1B71752466B7}" type="pres">
      <dgm:prSet presAssocID="{E6CB6D40-6CD0-45F6-9940-D72DEEC476D4}" presName="parentNode" presStyleLbl="node1" presStyleIdx="3" presStyleCnt="4" custLinFactNeighborX="-6885" custLinFactNeighborY="-11486">
        <dgm:presLayoutVars>
          <dgm:chMax val="1"/>
          <dgm:bulletEnabled val="1"/>
        </dgm:presLayoutVars>
      </dgm:prSet>
      <dgm:spPr/>
      <dgm:t>
        <a:bodyPr/>
        <a:lstStyle/>
        <a:p>
          <a:endParaRPr lang="tr-TR"/>
        </a:p>
      </dgm:t>
    </dgm:pt>
    <dgm:pt modelId="{8321C921-2891-4102-84BB-6F53669810A5}" type="pres">
      <dgm:prSet presAssocID="{E6CB6D40-6CD0-45F6-9940-D72DEEC476D4}" presName="childNode" presStyleLbl="revTx" presStyleIdx="0" presStyleCnt="0">
        <dgm:presLayoutVars>
          <dgm:bulletEnabled val="1"/>
        </dgm:presLayoutVars>
      </dgm:prSet>
      <dgm:spPr/>
      <dgm:t>
        <a:bodyPr/>
        <a:lstStyle/>
        <a:p>
          <a:endParaRPr lang="tr-TR"/>
        </a:p>
      </dgm:t>
    </dgm:pt>
  </dgm:ptLst>
  <dgm:cxnLst>
    <dgm:cxn modelId="{050D413F-A26A-449B-94A6-B6BFD0BAA8C0}" type="presOf" srcId="{95D2727E-FBF3-4893-8D1D-7223B789A5CE}" destId="{4C151F7A-38E8-4449-9489-F7EAB55F738C}" srcOrd="0" destOrd="0" presId="urn:microsoft.com/office/officeart/2005/8/layout/radial2"/>
    <dgm:cxn modelId="{12220296-AAEA-4E64-B69C-FDA00E3045B5}" type="presOf" srcId="{BEB6D4F7-84AC-4B91-8004-159A6282BAB8}" destId="{2C6D3C49-4D15-41D1-9E58-4B871D14DCEA}" srcOrd="0" destOrd="0" presId="urn:microsoft.com/office/officeart/2005/8/layout/radial2"/>
    <dgm:cxn modelId="{A68AD2E4-884E-4FB7-8D1E-9F6BC7C822FB}" type="presOf" srcId="{81FA8F82-99DF-4980-B667-E67AB428DEAF}" destId="{E076443E-B5B1-44FE-B1F6-2D9B877BB947}" srcOrd="0" destOrd="0" presId="urn:microsoft.com/office/officeart/2005/8/layout/radial2"/>
    <dgm:cxn modelId="{7B9A8067-A0A1-4342-9525-CBC2DCE2C9E6}" srcId="{81FA8F82-99DF-4980-B667-E67AB428DEAF}" destId="{E6CB6D40-6CD0-45F6-9940-D72DEEC476D4}" srcOrd="2" destOrd="0" parTransId="{95D2727E-FBF3-4893-8D1D-7223B789A5CE}" sibTransId="{6FBEE8F2-59B1-4B4F-97C0-6913C1620D71}"/>
    <dgm:cxn modelId="{4BCA6BB2-EF5E-41C4-943D-F50781DD1B56}" type="presOf" srcId="{73BEB015-4A99-45E5-B340-0F75D1DAA47D}" destId="{B86FEFF1-BB7F-4240-9D3B-73BA16D08CBD}" srcOrd="0" destOrd="0" presId="urn:microsoft.com/office/officeart/2005/8/layout/radial2"/>
    <dgm:cxn modelId="{0FB9328A-289E-432D-90C5-1F2B289FD2F4}" type="presOf" srcId="{E6CB6D40-6CD0-45F6-9940-D72DEEC476D4}" destId="{95C8AD6F-C742-4C47-9643-1B71752466B7}" srcOrd="0" destOrd="0" presId="urn:microsoft.com/office/officeart/2005/8/layout/radial2"/>
    <dgm:cxn modelId="{C3A5A5A4-DABF-4D88-84BB-AAED7D1094E5}" srcId="{81FA8F82-99DF-4980-B667-E67AB428DEAF}" destId="{73BEB015-4A99-45E5-B340-0F75D1DAA47D}" srcOrd="0" destOrd="0" parTransId="{40764930-B63B-4DC1-8B55-783F6B20385C}" sibTransId="{580B2A5E-4B2C-4A92-B906-6C39834C063A}"/>
    <dgm:cxn modelId="{22FDFC28-54B9-4246-AF13-F12CD0CF690C}" srcId="{81FA8F82-99DF-4980-B667-E67AB428DEAF}" destId="{7A7C0D75-625B-4FC2-A8AB-A13C68EA812C}" srcOrd="1" destOrd="0" parTransId="{BEB6D4F7-84AC-4B91-8004-159A6282BAB8}" sibTransId="{6717C866-27A6-44F0-8B33-9CDCFB129627}"/>
    <dgm:cxn modelId="{3AE3C165-C546-4781-B1F1-86CAF7244A92}" type="presOf" srcId="{40764930-B63B-4DC1-8B55-783F6B20385C}" destId="{3093FD89-65DC-45DB-A49B-00C8910121C4}" srcOrd="0" destOrd="0" presId="urn:microsoft.com/office/officeart/2005/8/layout/radial2"/>
    <dgm:cxn modelId="{4B0487A0-3ADD-4A60-B6BD-FE5853C3C36F}" type="presOf" srcId="{7A7C0D75-625B-4FC2-A8AB-A13C68EA812C}" destId="{23A984C7-BC32-40EF-8C7C-EBFFB8A0B21C}" srcOrd="0" destOrd="0" presId="urn:microsoft.com/office/officeart/2005/8/layout/radial2"/>
    <dgm:cxn modelId="{7AAF65FD-2BFE-428E-A40E-7007F01595C3}" type="presParOf" srcId="{E076443E-B5B1-44FE-B1F6-2D9B877BB947}" destId="{4F73EF9B-4230-4CE6-B324-C903C0119C7C}" srcOrd="0" destOrd="0" presId="urn:microsoft.com/office/officeart/2005/8/layout/radial2"/>
    <dgm:cxn modelId="{C3FEE0B6-AD34-4EF4-BADD-904ECEDA73BF}" type="presParOf" srcId="{4F73EF9B-4230-4CE6-B324-C903C0119C7C}" destId="{440DF15B-4E51-4911-815C-2D6D3AB4C6CD}" srcOrd="0" destOrd="0" presId="urn:microsoft.com/office/officeart/2005/8/layout/radial2"/>
    <dgm:cxn modelId="{89DC271D-9A49-4B0D-A6C4-686C3D5601FE}" type="presParOf" srcId="{440DF15B-4E51-4911-815C-2D6D3AB4C6CD}" destId="{847D888B-B7A6-401E-9B85-D1B67BCDB57A}" srcOrd="0" destOrd="0" presId="urn:microsoft.com/office/officeart/2005/8/layout/radial2"/>
    <dgm:cxn modelId="{8D7762EF-4252-4ED5-BF88-56D14BA2B945}" type="presParOf" srcId="{440DF15B-4E51-4911-815C-2D6D3AB4C6CD}" destId="{777FA9B6-CDCC-44F5-AB83-992BD2A93C26}" srcOrd="1" destOrd="0" presId="urn:microsoft.com/office/officeart/2005/8/layout/radial2"/>
    <dgm:cxn modelId="{ECC527C3-B252-4753-A608-8A58A2516706}" type="presParOf" srcId="{4F73EF9B-4230-4CE6-B324-C903C0119C7C}" destId="{3093FD89-65DC-45DB-A49B-00C8910121C4}" srcOrd="1" destOrd="0" presId="urn:microsoft.com/office/officeart/2005/8/layout/radial2"/>
    <dgm:cxn modelId="{118D8F18-5EE3-4691-B9D4-4AEB990AAB84}" type="presParOf" srcId="{4F73EF9B-4230-4CE6-B324-C903C0119C7C}" destId="{A858E551-D383-499E-9A21-EB2B408D8117}" srcOrd="2" destOrd="0" presId="urn:microsoft.com/office/officeart/2005/8/layout/radial2"/>
    <dgm:cxn modelId="{BD6FFC97-CAC9-4040-9550-67669F1646D1}" type="presParOf" srcId="{A858E551-D383-499E-9A21-EB2B408D8117}" destId="{B86FEFF1-BB7F-4240-9D3B-73BA16D08CBD}" srcOrd="0" destOrd="0" presId="urn:microsoft.com/office/officeart/2005/8/layout/radial2"/>
    <dgm:cxn modelId="{3194DB58-224A-447D-92CE-4CEBC99AA62F}" type="presParOf" srcId="{A858E551-D383-499E-9A21-EB2B408D8117}" destId="{B27808BD-9CE5-432A-9E70-D7ED525414BD}" srcOrd="1" destOrd="0" presId="urn:microsoft.com/office/officeart/2005/8/layout/radial2"/>
    <dgm:cxn modelId="{6CC12FD8-516A-48D4-A08D-D254FD4691EC}" type="presParOf" srcId="{4F73EF9B-4230-4CE6-B324-C903C0119C7C}" destId="{2C6D3C49-4D15-41D1-9E58-4B871D14DCEA}" srcOrd="3" destOrd="0" presId="urn:microsoft.com/office/officeart/2005/8/layout/radial2"/>
    <dgm:cxn modelId="{49A2A9FF-C7EB-483B-B5BE-BF3F814ADEC5}" type="presParOf" srcId="{4F73EF9B-4230-4CE6-B324-C903C0119C7C}" destId="{F506937B-14F6-411D-9DDC-1DAA79A8700A}" srcOrd="4" destOrd="0" presId="urn:microsoft.com/office/officeart/2005/8/layout/radial2"/>
    <dgm:cxn modelId="{A31F1609-A155-4154-BFAB-7CAA4B2A30D0}" type="presParOf" srcId="{F506937B-14F6-411D-9DDC-1DAA79A8700A}" destId="{23A984C7-BC32-40EF-8C7C-EBFFB8A0B21C}" srcOrd="0" destOrd="0" presId="urn:microsoft.com/office/officeart/2005/8/layout/radial2"/>
    <dgm:cxn modelId="{5F11BA98-47C1-4ABD-A189-BA816E576250}" type="presParOf" srcId="{F506937B-14F6-411D-9DDC-1DAA79A8700A}" destId="{64CFD050-6700-4D19-8B38-67308AC57837}" srcOrd="1" destOrd="0" presId="urn:microsoft.com/office/officeart/2005/8/layout/radial2"/>
    <dgm:cxn modelId="{9CE8E1A9-1872-4AA2-B694-A5BCD51DD9CE}" type="presParOf" srcId="{4F73EF9B-4230-4CE6-B324-C903C0119C7C}" destId="{4C151F7A-38E8-4449-9489-F7EAB55F738C}" srcOrd="5" destOrd="0" presId="urn:microsoft.com/office/officeart/2005/8/layout/radial2"/>
    <dgm:cxn modelId="{C8677250-E955-4BBB-8117-33C071A6F38C}" type="presParOf" srcId="{4F73EF9B-4230-4CE6-B324-C903C0119C7C}" destId="{36DA3C1B-DA90-4560-A6DF-89D5F82BB1E5}" srcOrd="6" destOrd="0" presId="urn:microsoft.com/office/officeart/2005/8/layout/radial2"/>
    <dgm:cxn modelId="{8D67D9F4-F207-4097-B5AE-73D89AC2D8FC}" type="presParOf" srcId="{36DA3C1B-DA90-4560-A6DF-89D5F82BB1E5}" destId="{95C8AD6F-C742-4C47-9643-1B71752466B7}" srcOrd="0" destOrd="0" presId="urn:microsoft.com/office/officeart/2005/8/layout/radial2"/>
    <dgm:cxn modelId="{FC415706-3566-42AB-9522-500A3E096543}" type="presParOf" srcId="{36DA3C1B-DA90-4560-A6DF-89D5F82BB1E5}" destId="{8321C921-2891-4102-84BB-6F53669810A5}" srcOrd="1" destOrd="0" presId="urn:microsoft.com/office/officeart/2005/8/layout/radial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6948841-B80F-4F76-89B8-416DA7A79546}" type="datetimeFigureOut">
              <a:rPr lang="tr-TR"/>
              <a:pPr>
                <a:defRPr/>
              </a:pPr>
              <a:t>15.11.2013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C1539C-1B76-4971-8944-6E5CCE4C789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TextEdit="1"/>
          </p:cNvSpPr>
          <p:nvPr>
            <p:ph type="sldImg"/>
          </p:nvPr>
        </p:nvSpPr>
        <p:spPr bwMode="auto">
          <a:noFill/>
          <a:ln>
            <a:solidFill>
              <a:srgbClr val="000000"/>
            </a:solidFill>
            <a:miter lim="800000"/>
            <a:headEnd/>
            <a:tailEnd/>
          </a:ln>
        </p:spPr>
      </p:sp>
      <p:sp>
        <p:nvSpPr>
          <p:cNvPr id="1413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TextEdit="1"/>
          </p:cNvSpPr>
          <p:nvPr>
            <p:ph type="sldImg"/>
          </p:nvPr>
        </p:nvSpPr>
        <p:spPr bwMode="auto">
          <a:noFill/>
          <a:ln>
            <a:solidFill>
              <a:srgbClr val="000000"/>
            </a:solidFill>
            <a:miter lim="800000"/>
            <a:headEnd/>
            <a:tailEnd/>
          </a:ln>
        </p:spPr>
      </p:sp>
      <p:sp>
        <p:nvSpPr>
          <p:cNvPr id="1423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Slayt Görüntüsü Yer Tutucusu"/>
          <p:cNvSpPr>
            <a:spLocks noGrp="1" noRot="1" noChangeAspect="1"/>
          </p:cNvSpPr>
          <p:nvPr>
            <p:ph type="sldImg"/>
          </p:nvPr>
        </p:nvSpPr>
        <p:spPr bwMode="auto">
          <a:noFill/>
          <a:ln>
            <a:solidFill>
              <a:srgbClr val="000000"/>
            </a:solidFill>
            <a:miter lim="800000"/>
            <a:headEnd/>
            <a:tailEnd/>
          </a:ln>
        </p:spPr>
      </p:sp>
      <p:sp>
        <p:nvSpPr>
          <p:cNvPr id="95234"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5235"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A658DE-B05C-4C5B-B275-F82487D41292}" type="slidenum">
              <a:rPr lang="tr-TR">
                <a:cs typeface="Arial" charset="0"/>
              </a:rPr>
              <a:pPr fontAlgn="base">
                <a:spcBef>
                  <a:spcPct val="0"/>
                </a:spcBef>
                <a:spcAft>
                  <a:spcPct val="0"/>
                </a:spcAft>
              </a:pPr>
              <a:t>17</a:t>
            </a:fld>
            <a:endParaRPr lang="tr-T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Slayt Görüntüsü Yer Tutucusu"/>
          <p:cNvSpPr>
            <a:spLocks noGrp="1" noRot="1" noChangeAspect="1"/>
          </p:cNvSpPr>
          <p:nvPr>
            <p:ph type="sldImg"/>
          </p:nvPr>
        </p:nvSpPr>
        <p:spPr bwMode="auto">
          <a:noFill/>
          <a:ln>
            <a:solidFill>
              <a:srgbClr val="000000"/>
            </a:solidFill>
            <a:miter lim="800000"/>
            <a:headEnd/>
            <a:tailEnd/>
          </a:ln>
        </p:spPr>
      </p:sp>
      <p:sp>
        <p:nvSpPr>
          <p:cNvPr id="97282" name="2 Not Yer Tutucusu"/>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7283" name="3 Slayt Numarası Yer Tutucusu"/>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95D5C1-03C1-4A53-8257-E5EDEDD5EAAF}" type="slidenum">
              <a:rPr lang="tr-TR">
                <a:cs typeface="Arial" charset="0"/>
              </a:rPr>
              <a:pPr fontAlgn="base">
                <a:spcBef>
                  <a:spcPct val="0"/>
                </a:spcBef>
                <a:spcAft>
                  <a:spcPct val="0"/>
                </a:spcAft>
              </a:pPr>
              <a:t>18</a:t>
            </a:fld>
            <a:endParaRPr lang="tr-T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TextEdit="1"/>
          </p:cNvSpPr>
          <p:nvPr>
            <p:ph type="sldImg"/>
          </p:nvPr>
        </p:nvSpPr>
        <p:spPr bwMode="auto">
          <a:noFill/>
          <a:ln>
            <a:solidFill>
              <a:srgbClr val="000000"/>
            </a:solidFill>
            <a:miter lim="800000"/>
            <a:headEnd/>
            <a:tailEnd/>
          </a:ln>
        </p:spPr>
      </p:sp>
      <p:sp>
        <p:nvSpPr>
          <p:cNvPr id="1443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TextEdit="1"/>
          </p:cNvSpPr>
          <p:nvPr>
            <p:ph type="sldImg"/>
          </p:nvPr>
        </p:nvSpPr>
        <p:spPr bwMode="auto">
          <a:noFill/>
          <a:ln>
            <a:solidFill>
              <a:srgbClr val="000000"/>
            </a:solidFill>
            <a:miter lim="800000"/>
            <a:headEnd/>
            <a:tailEnd/>
          </a:ln>
        </p:spPr>
      </p:sp>
      <p:sp>
        <p:nvSpPr>
          <p:cNvPr id="1454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noFill/>
          <a:ln>
            <a:solidFill>
              <a:srgbClr val="000000"/>
            </a:solidFill>
            <a:miter lim="800000"/>
            <a:headEnd/>
            <a:tailEnd/>
          </a:ln>
        </p:spPr>
      </p:sp>
      <p:sp>
        <p:nvSpPr>
          <p:cNvPr id="1536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TextEdit="1"/>
          </p:cNvSpPr>
          <p:nvPr>
            <p:ph type="sldImg"/>
          </p:nvPr>
        </p:nvSpPr>
        <p:spPr bwMode="auto">
          <a:noFill/>
          <a:ln>
            <a:solidFill>
              <a:srgbClr val="000000"/>
            </a:solidFill>
            <a:miter lim="800000"/>
            <a:headEnd/>
            <a:tailEnd/>
          </a:ln>
        </p:spPr>
      </p:sp>
      <p:sp>
        <p:nvSpPr>
          <p:cNvPr id="1546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TextEdit="1"/>
          </p:cNvSpPr>
          <p:nvPr>
            <p:ph type="sldImg"/>
          </p:nvPr>
        </p:nvSpPr>
        <p:spPr bwMode="auto">
          <a:noFill/>
          <a:ln>
            <a:solidFill>
              <a:srgbClr val="000000"/>
            </a:solidFill>
            <a:miter lim="800000"/>
            <a:headEnd/>
            <a:tailEnd/>
          </a:ln>
        </p:spPr>
      </p:sp>
      <p:sp>
        <p:nvSpPr>
          <p:cNvPr id="1556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21"/>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3A7421B8-421D-48A9-A2F3-06283A8CD1A9}"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90895C2-9793-46DA-88AE-019472782F08}"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CF394D5-D008-4480-A683-4469F7303927}"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EA1143DE-ADF0-41A7-AACB-A0504D5AF8FC}"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BBE4E83-6CAF-4692-8549-604ED7FFFCAB}"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8825917-E456-4D1D-9E61-C6BF5AB9CA0F}"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3563938"/>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7 Serbest Form"/>
          <p:cNvSpPr>
            <a:spLocks/>
          </p:cNvSpPr>
          <p:nvPr/>
        </p:nvSpPr>
        <p:spPr bwMode="auto">
          <a:xfrm>
            <a:off x="6105525"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8 Başlık"/>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17" name="16 Alt Başlık"/>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6" name="29 Veri Yer Tutucusu"/>
          <p:cNvSpPr>
            <a:spLocks noGrp="1"/>
          </p:cNvSpPr>
          <p:nvPr>
            <p:ph type="dt" sz="half" idx="10"/>
          </p:nvPr>
        </p:nvSpPr>
        <p:spPr/>
        <p:txBody>
          <a:bodyPr/>
          <a:lstStyle>
            <a:lvl1pPr>
              <a:defRPr/>
            </a:lvl1pPr>
          </a:lstStyle>
          <a:p>
            <a:pPr>
              <a:defRPr/>
            </a:pPr>
            <a:fld id="{B1517958-558A-48C3-AE62-6CE2BDB91427}" type="datetimeFigureOut">
              <a:rPr lang="tr-TR"/>
              <a:pPr>
                <a:defRPr/>
              </a:pPr>
              <a:t>15.11.2013</a:t>
            </a:fld>
            <a:endParaRPr lang="tr-TR"/>
          </a:p>
        </p:txBody>
      </p:sp>
      <p:sp>
        <p:nvSpPr>
          <p:cNvPr id="7" name="18 Altbilgi Yer Tutucusu"/>
          <p:cNvSpPr>
            <a:spLocks noGrp="1"/>
          </p:cNvSpPr>
          <p:nvPr>
            <p:ph type="ftr" sz="quarter" idx="11"/>
          </p:nvPr>
        </p:nvSpPr>
        <p:spPr/>
        <p:txBody>
          <a:bodyPr/>
          <a:lstStyle>
            <a:lvl1pPr>
              <a:defRPr/>
            </a:lvl1pPr>
          </a:lstStyle>
          <a:p>
            <a:pPr>
              <a:defRPr/>
            </a:pPr>
            <a:endParaRPr lang="tr-TR"/>
          </a:p>
        </p:txBody>
      </p:sp>
      <p:sp>
        <p:nvSpPr>
          <p:cNvPr id="8" name="26 Slayt Numarası Yer Tutucusu"/>
          <p:cNvSpPr>
            <a:spLocks noGrp="1"/>
          </p:cNvSpPr>
          <p:nvPr>
            <p:ph type="sldNum" sz="quarter" idx="12"/>
          </p:nvPr>
        </p:nvSpPr>
        <p:spPr/>
        <p:txBody>
          <a:bodyPr/>
          <a:lstStyle>
            <a:lvl1pPr>
              <a:defRPr/>
            </a:lvl1pPr>
          </a:lstStyle>
          <a:p>
            <a:pPr>
              <a:defRPr/>
            </a:pPr>
            <a:fld id="{EEC7D85D-BC25-4D75-84DC-BAA9E8F68E59}"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4FD01B2F-208D-46A5-8967-801F6BB7662B}"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214C4491-A373-4A9B-BCD4-98BD4AF8545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4" name="6 Serbest Form"/>
          <p:cNvSpPr>
            <a:spLocks/>
          </p:cNvSpPr>
          <p:nvPr/>
        </p:nvSpPr>
        <p:spPr bwMode="auto">
          <a:xfrm>
            <a:off x="0" y="3563938"/>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8 Serbest Form"/>
          <p:cNvSpPr>
            <a:spLocks/>
          </p:cNvSpPr>
          <p:nvPr/>
        </p:nvSpPr>
        <p:spPr bwMode="auto">
          <a:xfrm>
            <a:off x="6105525"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tr-TR" smtClean="0"/>
              <a:t>Asıl başlık stili için tıklatın</a:t>
            </a:r>
            <a:endParaRPr lang="en-US"/>
          </a:p>
        </p:txBody>
      </p:sp>
      <p:sp>
        <p:nvSpPr>
          <p:cNvPr id="3" name="2 Metin Yer Tutucusu"/>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6" name="3 Veri Yer Tutucusu"/>
          <p:cNvSpPr>
            <a:spLocks noGrp="1"/>
          </p:cNvSpPr>
          <p:nvPr>
            <p:ph type="dt" sz="half" idx="10"/>
          </p:nvPr>
        </p:nvSpPr>
        <p:spPr/>
        <p:txBody>
          <a:bodyPr/>
          <a:lstStyle>
            <a:lvl1pPr>
              <a:defRPr/>
            </a:lvl1pPr>
          </a:lstStyle>
          <a:p>
            <a:pPr>
              <a:defRPr/>
            </a:pPr>
            <a:fld id="{38333294-D5A7-4B8B-B120-BA67264D538A}" type="datetimeFigureOut">
              <a:rPr lang="tr-TR"/>
              <a:pPr>
                <a:defRPr/>
              </a:pPr>
              <a:t>15.11.2013</a:t>
            </a:fld>
            <a:endParaRPr lang="tr-TR"/>
          </a:p>
        </p:txBody>
      </p:sp>
      <p:sp>
        <p:nvSpPr>
          <p:cNvPr id="7" name="4 Altbilgi Yer Tutucusu"/>
          <p:cNvSpPr>
            <a:spLocks noGrp="1"/>
          </p:cNvSpPr>
          <p:nvPr>
            <p:ph type="ftr" sz="quarter" idx="11"/>
          </p:nvPr>
        </p:nvSpPr>
        <p:spPr/>
        <p:txBody>
          <a:bodyPr/>
          <a:lstStyle>
            <a:lvl1pPr>
              <a:defRPr/>
            </a:lvl1pPr>
          </a:lstStyle>
          <a:p>
            <a:pPr>
              <a:defRPr/>
            </a:pPr>
            <a:endParaRPr lang="tr-TR"/>
          </a:p>
        </p:txBody>
      </p:sp>
      <p:sp>
        <p:nvSpPr>
          <p:cNvPr id="8" name="5 Slayt Numarası Yer Tutucusu"/>
          <p:cNvSpPr>
            <a:spLocks noGrp="1"/>
          </p:cNvSpPr>
          <p:nvPr>
            <p:ph type="sldNum" sz="quarter" idx="12"/>
          </p:nvPr>
        </p:nvSpPr>
        <p:spPr/>
        <p:txBody>
          <a:bodyPr/>
          <a:lstStyle>
            <a:lvl1pPr>
              <a:defRPr/>
            </a:lvl1pPr>
          </a:lstStyle>
          <a:p>
            <a:pPr>
              <a:defRPr/>
            </a:pPr>
            <a:fld id="{A52D8475-DBAF-418E-B8A9-D6570A5DB19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979"/>
            <a:ext cx="7467600" cy="8572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69819075-17BB-45EC-9812-318ADE905039}" type="datetimeFigureOut">
              <a:rPr lang="tr-TR"/>
              <a:pPr>
                <a:defRPr/>
              </a:pPr>
              <a:t>15.11.2013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5273AD3C-58C8-48BC-A167-8C3780ADE403}"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8"/>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30"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30" y="1137685"/>
            <a:ext cx="4041775" cy="295632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6 Veri Yer Tutucusu"/>
          <p:cNvSpPr>
            <a:spLocks noGrp="1"/>
          </p:cNvSpPr>
          <p:nvPr>
            <p:ph type="dt" sz="half" idx="10"/>
          </p:nvPr>
        </p:nvSpPr>
        <p:spPr/>
        <p:txBody>
          <a:bodyPr/>
          <a:lstStyle>
            <a:lvl1pPr>
              <a:defRPr/>
            </a:lvl1pPr>
          </a:lstStyle>
          <a:p>
            <a:pPr>
              <a:defRPr/>
            </a:pPr>
            <a:fld id="{CFD05EFC-FA4E-4D1D-A1FD-7DBB89A2243E}" type="datetimeFigureOut">
              <a:rPr lang="tr-TR"/>
              <a:pPr>
                <a:defRPr/>
              </a:pPr>
              <a:t>15.11.2013</a:t>
            </a:fld>
            <a:endParaRPr lang="tr-TR"/>
          </a:p>
        </p:txBody>
      </p:sp>
      <p:sp>
        <p:nvSpPr>
          <p:cNvPr id="8" name="7 Altbilgi Yer Tutucusu"/>
          <p:cNvSpPr>
            <a:spLocks noGrp="1"/>
          </p:cNvSpPr>
          <p:nvPr>
            <p:ph type="ftr" sz="quarter" idx="11"/>
          </p:nvPr>
        </p:nvSpPr>
        <p:spPr/>
        <p:txBody>
          <a:bodyPr/>
          <a:lstStyle>
            <a:lvl1pPr>
              <a:defRPr/>
            </a:lvl1pPr>
          </a:lstStyle>
          <a:p>
            <a:pPr>
              <a:defRPr/>
            </a:pPr>
            <a:endParaRPr lang="tr-TR"/>
          </a:p>
        </p:txBody>
      </p:sp>
      <p:sp>
        <p:nvSpPr>
          <p:cNvPr id="9" name="8 Slayt Numarası Yer Tutucusu"/>
          <p:cNvSpPr>
            <a:spLocks noGrp="1"/>
          </p:cNvSpPr>
          <p:nvPr>
            <p:ph type="sldNum" sz="quarter" idx="12"/>
          </p:nvPr>
        </p:nvSpPr>
        <p:spPr/>
        <p:txBody>
          <a:bodyPr/>
          <a:lstStyle>
            <a:lvl1pPr>
              <a:defRPr/>
            </a:lvl1pPr>
          </a:lstStyle>
          <a:p>
            <a:pPr>
              <a:defRPr/>
            </a:pPr>
            <a:fld id="{72E5A92E-BF3F-42D0-B25B-2BB88B1CFE8A}"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5740"/>
            <a:ext cx="7470648" cy="857250"/>
          </a:xfrm>
        </p:spPr>
        <p:txBody>
          <a:bodyPr/>
          <a:lstStyle>
            <a:lvl1pPr algn="l">
              <a:defRPr sz="4600"/>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9A918D6C-8843-4C65-9044-31AF6875E2EE}" type="datetimeFigureOut">
              <a:rPr lang="tr-TR"/>
              <a:pPr>
                <a:defRPr/>
              </a:pPr>
              <a:t>15.11.2013</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2FD4D99F-258F-4AD4-91FB-7A6A2C8A6046}"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DC29D4C9-DE34-40E4-9AB7-3960EEAF6C02}" type="datetimeFigureOut">
              <a:rPr lang="tr-TR"/>
              <a:pPr>
                <a:defRPr/>
              </a:pPr>
              <a:t>15.11.2013</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F6D27DC7-8923-40DE-945C-CA67FFE3E4DB}"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889147"/>
            <a:ext cx="3200400" cy="547688"/>
          </a:xfrm>
        </p:spPr>
        <p:txBody>
          <a:bodyPr tIns="0" bIns="0" anchor="t"/>
          <a:lstStyle>
            <a:lvl1pPr algn="l">
              <a:buNone/>
              <a:defRPr sz="1800" b="1">
                <a:solidFill>
                  <a:schemeClr val="accent1"/>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4 Veri Yer Tutucusu"/>
          <p:cNvSpPr>
            <a:spLocks noGrp="1"/>
          </p:cNvSpPr>
          <p:nvPr>
            <p:ph type="dt" sz="half" idx="10"/>
          </p:nvPr>
        </p:nvSpPr>
        <p:spPr/>
        <p:txBody>
          <a:bodyPr/>
          <a:lstStyle>
            <a:lvl1pPr>
              <a:defRPr/>
            </a:lvl1pPr>
          </a:lstStyle>
          <a:p>
            <a:pPr>
              <a:defRPr/>
            </a:pPr>
            <a:fld id="{962FCC96-279E-4CD6-8020-454AA67635E5}" type="datetimeFigureOut">
              <a:rPr lang="tr-TR"/>
              <a:pPr>
                <a:defRPr/>
              </a:pPr>
              <a:t>15.11.2013</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a:xfrm>
            <a:off x="8156575" y="4816475"/>
            <a:ext cx="762000" cy="274638"/>
          </a:xfrm>
        </p:spPr>
        <p:txBody>
          <a:bodyPr/>
          <a:lstStyle>
            <a:lvl1pPr>
              <a:defRPr/>
            </a:lvl1pPr>
          </a:lstStyle>
          <a:p>
            <a:pPr>
              <a:defRPr/>
            </a:pPr>
            <a:fld id="{74097BBE-1C0E-45F1-9D21-685A90EE2497}"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A2921E5-4D40-4022-96F9-5A26BB9C00FE}"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C36CBB0-D5CD-44B7-9826-7E40086C6990}"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tr-TR" smtClean="0"/>
              <a:t>Asıl başlık stili için tıklatın</a:t>
            </a:r>
            <a:endParaRPr lang="en-US"/>
          </a:p>
        </p:txBody>
      </p:sp>
      <p:sp>
        <p:nvSpPr>
          <p:cNvPr id="3" name="2 Resim Yer Tutucusu"/>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a:defRPr/>
            </a:lvl1pPr>
          </a:lstStyle>
          <a:p>
            <a:pPr>
              <a:defRPr/>
            </a:pPr>
            <a:fld id="{9FC3637E-38AB-410D-A2B9-D112F91DFC0C}" type="datetimeFigureOut">
              <a:rPr lang="tr-TR"/>
              <a:pPr>
                <a:defRPr/>
              </a:pPr>
              <a:t>15.11.2013</a:t>
            </a:fld>
            <a:endParaRPr lang="tr-TR"/>
          </a:p>
        </p:txBody>
      </p:sp>
      <p:sp>
        <p:nvSpPr>
          <p:cNvPr id="6" name="5 Altbilgi Yer Tutucusu"/>
          <p:cNvSpPr>
            <a:spLocks noGrp="1"/>
          </p:cNvSpPr>
          <p:nvPr>
            <p:ph type="ftr" sz="quarter" idx="11"/>
          </p:nvPr>
        </p:nvSpPr>
        <p:spPr/>
        <p:txBody>
          <a:bodyPr/>
          <a:lstStyle>
            <a:lvl1pPr>
              <a:defRPr/>
            </a:lvl1pPr>
          </a:lstStyle>
          <a:p>
            <a:pPr>
              <a:defRPr/>
            </a:pPr>
            <a:endParaRPr lang="tr-TR"/>
          </a:p>
        </p:txBody>
      </p:sp>
      <p:sp>
        <p:nvSpPr>
          <p:cNvPr id="7" name="6 Slayt Numarası Yer Tutucusu"/>
          <p:cNvSpPr>
            <a:spLocks noGrp="1"/>
          </p:cNvSpPr>
          <p:nvPr>
            <p:ph type="sldNum" sz="quarter" idx="12"/>
          </p:nvPr>
        </p:nvSpPr>
        <p:spPr/>
        <p:txBody>
          <a:bodyPr/>
          <a:lstStyle>
            <a:lvl1pPr>
              <a:defRPr/>
            </a:lvl1pPr>
          </a:lstStyle>
          <a:p>
            <a:pPr>
              <a:defRPr/>
            </a:pPr>
            <a:fld id="{E0AA1B10-C25F-4027-AE23-9AD13BD2F852}"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C2FAC909-C3A8-4521-A34D-881A19808F5C}"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89E1D189-C584-4531-A0BA-559C651E37D6}"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FE048806-C205-44CA-9791-E1B64AFF12F6}"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15A59FF-5F39-414B-A205-956B776D629D}"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B2177B94-2626-4B1A-ABB0-4D032238B9D4}" type="datetimeFigureOut">
              <a:rPr lang="tr-TR"/>
              <a:pPr>
                <a:defRPr/>
              </a:pPr>
              <a:t>15.11.2013</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D6844F8D-1066-4D29-A5B9-B8AF95F2F54B}"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AB9F19F2-E10A-46DD-89E3-0F8811EFFB9B}"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74114195-5EB1-454D-A4F9-B3CC68E072F0}" type="slidenum">
              <a:rPr lang="tr-TR"/>
              <a:pPr>
                <a:defRPr/>
              </a:pPr>
              <a:t>‹#›</a:t>
            </a:fld>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4D8BE825-1B8A-4CEA-BEB6-D183BEB4152B}"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CB0475E-455F-4898-B8DF-F17F43D6E147}"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4C76C571-9A86-4252-853C-58EC35913CF0}" type="datetimeFigureOut">
              <a:rPr lang="tr-TR"/>
              <a:pPr>
                <a:defRPr/>
              </a:pPr>
              <a:t>15.11.2013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CF002BE5-68D7-409D-8AD9-6B990F1F3AA7}" type="slidenum">
              <a:rPr lang="tr-TR"/>
              <a:pPr>
                <a:defRPr/>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8"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8" y="1885950"/>
            <a:ext cx="4041775"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82545DDD-648E-4D83-8F7A-960995503E6E}" type="datetimeFigureOut">
              <a:rPr lang="tr-TR"/>
              <a:pPr>
                <a:defRPr/>
              </a:pPr>
              <a:t>15.11.2013</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1042797F-0DEB-4F4A-8C89-1EBB2775C6F5}" type="slidenum">
              <a:rPr lang="tr-TR"/>
              <a:pPr>
                <a:defRPr/>
              </a:pPr>
              <a:t>‹#›</a:t>
            </a:fld>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D7AEA150-7298-4351-BBB9-26CEB9879F3C}" type="datetimeFigureOut">
              <a:rPr lang="tr-TR"/>
              <a:pPr>
                <a:defRPr/>
              </a:pPr>
              <a:t>15.11.2013</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CF6F76B2-9110-4D42-96DE-0E96426FA6F9}" type="slidenum">
              <a:rPr lang="tr-TR"/>
              <a:pPr>
                <a:defRPr/>
              </a:pPr>
              <a:t>‹#›</a:t>
            </a:fld>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2060B2F3-923E-4D00-B471-BFFB3B83D09A}" type="datetimeFigureOut">
              <a:rPr lang="tr-TR"/>
              <a:pPr>
                <a:defRPr/>
              </a:pPr>
              <a:t>15.11.2013</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EDBA1BF0-68F9-4D6A-96B6-0E5DFC73067C}"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1D28CDA-4E75-4210-A0CF-FF7CB6DF40E7}"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C3672E2-C701-454E-BC4F-B43FF13B4CB4}"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5"/>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290BF82E-D328-490F-824C-F543DDDD71F8}" type="datetimeFigureOut">
              <a:rPr lang="tr-TR"/>
              <a:pPr>
                <a:defRPr/>
              </a:pPr>
              <a:t>15.11.2013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2A7C13F2-9EC3-460A-85D5-7CBD0ACF9677}" type="slidenum">
              <a:rPr lang="tr-TR"/>
              <a:pPr>
                <a:defRPr/>
              </a:pPr>
              <a:t>‹#›</a:t>
            </a:fld>
            <a:endParaRPr lang="tr-T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831850"/>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7F51B911-B360-45EB-81EF-3DE57186E3AC}" type="datetimeFigureOut">
              <a:rPr lang="tr-TR"/>
              <a:pPr>
                <a:defRPr/>
              </a:pPr>
              <a:t>15.11.2013</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4767263"/>
            <a:ext cx="609600" cy="274637"/>
          </a:xfrm>
        </p:spPr>
        <p:txBody>
          <a:bodyPr/>
          <a:lstStyle>
            <a:lvl1pPr>
              <a:defRPr/>
            </a:lvl1pPr>
          </a:lstStyle>
          <a:p>
            <a:pPr>
              <a:defRPr/>
            </a:pPr>
            <a:fld id="{56B137B0-7ACA-400A-826A-298C066E485E}" type="slidenum">
              <a:rPr lang="tr-TR"/>
              <a:pPr>
                <a:defRPr/>
              </a:pPr>
              <a:t>‹#›</a:t>
            </a:fld>
            <a:endParaRPr lang="tr-T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1D7C4078-14EC-4AC4-B6C3-FBE46A071A13}"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4BF2902-EB67-42F9-A93C-1E908E29173D}" type="slidenum">
              <a:rPr lang="tr-TR"/>
              <a:pPr>
                <a:defRPr/>
              </a:pPr>
              <a:t>‹#›</a:t>
            </a:fld>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59DB5E4F-4458-45B6-98C2-125DFA895C97}"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03F80367-AEA4-4E71-82D2-3EE53E515530}" type="slidenum">
              <a:rPr lang="tr-TR"/>
              <a:pPr>
                <a:defRPr/>
              </a:pPr>
              <a:t>‹#›</a:t>
            </a:fld>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028700"/>
            <a:ext cx="8229600" cy="13716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375B60BA-2E70-4FD4-92CA-1E00E71950CC}"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DE7F133E-90C5-4995-9475-D9D8B81BFCA8}" type="slidenum">
              <a:rPr lang="tr-TR"/>
              <a:pPr>
                <a:defRPr/>
              </a:pPr>
              <a:t>‹#›</a:t>
            </a:fld>
            <a:endParaRPr lang="tr-T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CCDBECA7-5AEF-457C-AF2F-A0D56D59C674}"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F8F1C6CA-A011-49F7-9EF1-29FA1F4BF9F5}" type="slidenum">
              <a:rPr lang="tr-TR"/>
              <a:pPr>
                <a:defRPr/>
              </a:pPr>
              <a:t>‹#›</a:t>
            </a:fld>
            <a:endParaRPr lang="tr-T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457200"/>
            <a:ext cx="7086600" cy="13716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1880840"/>
            <a:ext cx="7086600" cy="1132284"/>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D484A12C-D99B-4753-8DAF-D8AC2D2B6CA0}"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473319F-397E-4224-82F8-3302935D887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19824CA0-4461-4317-984F-8D8AA4BB4431}" type="datetimeFigureOut">
              <a:rPr lang="tr-TR"/>
              <a:pPr>
                <a:defRPr/>
              </a:pPr>
              <a:t>15.11.2013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B88DC6F0-A86E-4657-827D-ACE0729D5C0E}" type="slidenum">
              <a:rPr lang="tr-TR"/>
              <a:pPr>
                <a:defRPr/>
              </a:pPr>
              <a:t>‹#›</a:t>
            </a:fld>
            <a:endParaRPr lang="tr-T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8"/>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151336"/>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8" y="1151336"/>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8" y="1771651"/>
            <a:ext cx="4041775"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4DBD3475-3E5C-442B-999B-9CDAAB2D0C04}" type="datetimeFigureOut">
              <a:rPr lang="tr-TR"/>
              <a:pPr>
                <a:defRPr/>
              </a:pPr>
              <a:t>15.11.2013</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EB0E82D1-991C-414B-AABD-6945CB569D31}" type="slidenum">
              <a:rPr lang="tr-TR"/>
              <a:pPr>
                <a:defRPr/>
              </a:pPr>
              <a:t>‹#›</a:t>
            </a:fld>
            <a:endParaRPr lang="tr-T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39EEC22B-1B4E-45DB-B70E-C83C6F3204FE}" type="datetimeFigureOut">
              <a:rPr lang="tr-TR"/>
              <a:pPr>
                <a:defRPr/>
              </a:pPr>
              <a:t>15.11.2013</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ED5244F9-48F3-4AC7-961A-0FE997155391}"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5773F50D-D6B7-4E9D-9F45-E7AA68E77E36}" type="datetimeFigureOut">
              <a:rPr lang="tr-TR"/>
              <a:pPr>
                <a:defRPr/>
              </a:pPr>
              <a:t>15.11.2013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BFF81DD-8165-4F17-857D-F2117A286D48}" type="slidenum">
              <a:rPr lang="tr-TR"/>
              <a:pPr>
                <a:defRPr/>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B39AA837-9974-4B2E-A6B3-BA9562A0561C}" type="datetimeFigureOut">
              <a:rPr lang="tr-TR"/>
              <a:pPr>
                <a:defRPr/>
              </a:pPr>
              <a:t>15.11.2013</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B6E60189-351C-420C-9E12-8EC795B17A75}" type="slidenum">
              <a:rPr lang="tr-TR"/>
              <a:pPr>
                <a:defRPr/>
              </a:pPr>
              <a:t>‹#›</a:t>
            </a:fld>
            <a:endParaRPr lang="tr-T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3" y="204787"/>
            <a:ext cx="3008313" cy="871538"/>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3"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04789"/>
            <a:ext cx="5111750" cy="4389835"/>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A08975D1-50D2-4BD5-A02A-52FDE7901C62}" type="datetimeFigureOut">
              <a:rPr lang="tr-TR"/>
              <a:pPr>
                <a:defRPr/>
              </a:pPr>
              <a:t>15.11.2013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4DB76556-462C-41D4-9807-E46FF4F36BAF}" type="slidenum">
              <a:rPr lang="tr-TR"/>
              <a:pPr>
                <a:defRPr/>
              </a:pPr>
              <a:t>‹#›</a:t>
            </a:fld>
            <a:endParaRPr lang="tr-T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875090"/>
            <a:ext cx="5486400" cy="397764"/>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54A29E70-A960-4AE8-BF27-5102224257F7}" type="datetimeFigureOut">
              <a:rPr lang="tr-TR"/>
              <a:pPr>
                <a:defRPr/>
              </a:pPr>
              <a:t>15.11.2013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2B217EB7-5AB9-4F84-AA66-8CD4FD81192B}" type="slidenum">
              <a:rPr lang="tr-TR"/>
              <a:pPr>
                <a:defRPr/>
              </a:pPr>
              <a:t>‹#›</a:t>
            </a:fld>
            <a:endParaRPr lang="tr-T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143FE1E2-B191-4E81-AF66-CFD0F3FFBED4}"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316A7200-6B5C-40AC-9872-2BAF9A5336F6}" type="slidenum">
              <a:rPr lang="tr-TR"/>
              <a:pPr>
                <a:defRPr/>
              </a:pPr>
              <a:t>‹#›</a:t>
            </a:fld>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80"/>
            <a:ext cx="2057400" cy="4388644"/>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05980"/>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51E4EE37-CA44-4CEF-8FE8-99DFB8E9573A}"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9AA17E05-859A-4310-8850-2D3C504E4970}" type="slidenum">
              <a:rPr lang="tr-TR"/>
              <a:pPr>
                <a:defRPr/>
              </a:pPr>
              <a:t>‹#›</a:t>
            </a:fld>
            <a:endParaRPr lang="tr-T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17" name="16 Alt Başlık"/>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29 Veri Yer Tutucusu"/>
          <p:cNvSpPr>
            <a:spLocks noGrp="1"/>
          </p:cNvSpPr>
          <p:nvPr>
            <p:ph type="dt" sz="half" idx="10"/>
          </p:nvPr>
        </p:nvSpPr>
        <p:spPr/>
        <p:txBody>
          <a:bodyPr/>
          <a:lstStyle>
            <a:lvl1pPr>
              <a:defRPr/>
            </a:lvl1pPr>
          </a:lstStyle>
          <a:p>
            <a:pPr>
              <a:defRPr/>
            </a:pPr>
            <a:fld id="{6FB8BFCD-B146-492B-B804-CF2A3062F977}" type="datetimeFigureOut">
              <a:rPr lang="tr-TR"/>
              <a:pPr>
                <a:defRPr/>
              </a:pPr>
              <a:t>15.11.2013</a:t>
            </a:fld>
            <a:endParaRPr lang="tr-TR"/>
          </a:p>
        </p:txBody>
      </p:sp>
      <p:sp>
        <p:nvSpPr>
          <p:cNvPr id="5" name="18 Altbilgi Yer Tutucusu"/>
          <p:cNvSpPr>
            <a:spLocks noGrp="1"/>
          </p:cNvSpPr>
          <p:nvPr>
            <p:ph type="ftr" sz="quarter" idx="11"/>
          </p:nvPr>
        </p:nvSpPr>
        <p:spPr/>
        <p:txBody>
          <a:bodyPr/>
          <a:lstStyle>
            <a:lvl1pPr>
              <a:defRPr/>
            </a:lvl1pPr>
          </a:lstStyle>
          <a:p>
            <a:pPr>
              <a:defRPr/>
            </a:pPr>
            <a:endParaRPr lang="tr-TR"/>
          </a:p>
        </p:txBody>
      </p:sp>
      <p:sp>
        <p:nvSpPr>
          <p:cNvPr id="6" name="26 Slayt Numarası Yer Tutucusu"/>
          <p:cNvSpPr>
            <a:spLocks noGrp="1"/>
          </p:cNvSpPr>
          <p:nvPr>
            <p:ph type="sldNum" sz="quarter" idx="12"/>
          </p:nvPr>
        </p:nvSpPr>
        <p:spPr/>
        <p:txBody>
          <a:bodyPr/>
          <a:lstStyle>
            <a:lvl1pPr>
              <a:defRPr/>
            </a:lvl1pPr>
          </a:lstStyle>
          <a:p>
            <a:pPr>
              <a:defRPr/>
            </a:pPr>
            <a:fld id="{B6834B31-A26D-4CB9-9AE7-83F75DF6FCD5}"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E029F90E-8460-4B1E-AC67-82638D8518AE}"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46E41E17-A204-481B-877D-F484FE146B21}" type="slidenum">
              <a:rPr lang="tr-TR"/>
              <a:pPr>
                <a:defRPr/>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84ABA131-2771-4038-816E-8087E0E99E2E}"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F98B885-9555-4E2B-987B-4C9153E8138F}"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3DB7D27D-96E4-41EA-ABB4-02D34FEDB694}" type="datetimeFigureOut">
              <a:rPr lang="tr-TR"/>
              <a:pPr>
                <a:defRPr/>
              </a:pPr>
              <a:t>15.11.2013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9B943600-2FEB-4A1A-BE45-A8E41AFCFACB}" type="slidenum">
              <a:rPr lang="tr-TR"/>
              <a:pPr>
                <a:defRPr/>
              </a:pPr>
              <a:t>‹#›</a:t>
            </a:fld>
            <a:endParaRPr lang="tr-T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9 Veri Yer Tutucusu"/>
          <p:cNvSpPr>
            <a:spLocks noGrp="1"/>
          </p:cNvSpPr>
          <p:nvPr>
            <p:ph type="dt" sz="half" idx="10"/>
          </p:nvPr>
        </p:nvSpPr>
        <p:spPr/>
        <p:txBody>
          <a:bodyPr/>
          <a:lstStyle>
            <a:lvl1pPr>
              <a:defRPr/>
            </a:lvl1pPr>
          </a:lstStyle>
          <a:p>
            <a:pPr>
              <a:defRPr/>
            </a:pPr>
            <a:fld id="{43C4916F-A107-49BA-8E9D-3047B103AE19}" type="datetimeFigureOut">
              <a:rPr lang="tr-TR"/>
              <a:pPr>
                <a:defRPr/>
              </a:pPr>
              <a:t>15.11.2013</a:t>
            </a:fld>
            <a:endParaRPr lang="tr-TR"/>
          </a:p>
        </p:txBody>
      </p:sp>
      <p:sp>
        <p:nvSpPr>
          <p:cNvPr id="8" name="21 Altbilgi Yer Tutucusu"/>
          <p:cNvSpPr>
            <a:spLocks noGrp="1"/>
          </p:cNvSpPr>
          <p:nvPr>
            <p:ph type="ftr" sz="quarter" idx="11"/>
          </p:nvPr>
        </p:nvSpPr>
        <p:spPr/>
        <p:txBody>
          <a:bodyPr/>
          <a:lstStyle>
            <a:lvl1pPr>
              <a:defRPr/>
            </a:lvl1pPr>
          </a:lstStyle>
          <a:p>
            <a:pPr>
              <a:defRPr/>
            </a:pPr>
            <a:endParaRPr lang="tr-TR"/>
          </a:p>
        </p:txBody>
      </p:sp>
      <p:sp>
        <p:nvSpPr>
          <p:cNvPr id="9" name="17 Slayt Numarası Yer Tutucusu"/>
          <p:cNvSpPr>
            <a:spLocks noGrp="1"/>
          </p:cNvSpPr>
          <p:nvPr>
            <p:ph type="sldNum" sz="quarter" idx="12"/>
          </p:nvPr>
        </p:nvSpPr>
        <p:spPr/>
        <p:txBody>
          <a:bodyPr/>
          <a:lstStyle>
            <a:lvl1pPr>
              <a:defRPr/>
            </a:lvl1pPr>
          </a:lstStyle>
          <a:p>
            <a:pPr>
              <a:defRPr/>
            </a:pPr>
            <a:fld id="{807596D6-9DC1-4A2A-A958-FCB9311BB3C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D20A347-84C4-4E7D-9060-657FDB28E9B9}" type="datetimeFigureOut">
              <a:rPr lang="tr-TR"/>
              <a:pPr>
                <a:defRPr/>
              </a:pPr>
              <a:t>15.11.2013</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8E8F948-64C9-4D47-9AC8-AAF6D9622049}" type="slidenum">
              <a:rPr lang="tr-TR"/>
              <a:pPr>
                <a:defRPr/>
              </a:pPr>
              <a:t>‹#›</a:t>
            </a:fld>
            <a:endParaRPr lang="tr-T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9 Veri Yer Tutucusu"/>
          <p:cNvSpPr>
            <a:spLocks noGrp="1"/>
          </p:cNvSpPr>
          <p:nvPr>
            <p:ph type="dt" sz="half" idx="10"/>
          </p:nvPr>
        </p:nvSpPr>
        <p:spPr/>
        <p:txBody>
          <a:bodyPr/>
          <a:lstStyle>
            <a:lvl1pPr>
              <a:defRPr/>
            </a:lvl1pPr>
          </a:lstStyle>
          <a:p>
            <a:pPr>
              <a:defRPr/>
            </a:pPr>
            <a:fld id="{6E14FAB2-8455-4ED0-97A6-90110B7CFDA3}" type="datetimeFigureOut">
              <a:rPr lang="tr-TR"/>
              <a:pPr>
                <a:defRPr/>
              </a:pPr>
              <a:t>15.11.2013</a:t>
            </a:fld>
            <a:endParaRPr lang="tr-TR"/>
          </a:p>
        </p:txBody>
      </p:sp>
      <p:sp>
        <p:nvSpPr>
          <p:cNvPr id="4" name="21 Altbilgi Yer Tutucusu"/>
          <p:cNvSpPr>
            <a:spLocks noGrp="1"/>
          </p:cNvSpPr>
          <p:nvPr>
            <p:ph type="ftr" sz="quarter" idx="11"/>
          </p:nvPr>
        </p:nvSpPr>
        <p:spPr/>
        <p:txBody>
          <a:bodyPr/>
          <a:lstStyle>
            <a:lvl1pPr>
              <a:defRPr/>
            </a:lvl1pPr>
          </a:lstStyle>
          <a:p>
            <a:pPr>
              <a:defRPr/>
            </a:pPr>
            <a:endParaRPr lang="tr-TR"/>
          </a:p>
        </p:txBody>
      </p:sp>
      <p:sp>
        <p:nvSpPr>
          <p:cNvPr id="5" name="17 Slayt Numarası Yer Tutucusu"/>
          <p:cNvSpPr>
            <a:spLocks noGrp="1"/>
          </p:cNvSpPr>
          <p:nvPr>
            <p:ph type="sldNum" sz="quarter" idx="12"/>
          </p:nvPr>
        </p:nvSpPr>
        <p:spPr/>
        <p:txBody>
          <a:bodyPr/>
          <a:lstStyle>
            <a:lvl1pPr>
              <a:defRPr/>
            </a:lvl1pPr>
          </a:lstStyle>
          <a:p>
            <a:pPr>
              <a:defRPr/>
            </a:pPr>
            <a:fld id="{AB1B1311-0DBB-4828-9469-03680DC56EB0}" type="slidenum">
              <a:rPr lang="tr-TR"/>
              <a:pPr>
                <a:defRPr/>
              </a:pPr>
              <a:t>‹#›</a:t>
            </a:fld>
            <a:endParaRPr lang="tr-T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9 Veri Yer Tutucusu"/>
          <p:cNvSpPr>
            <a:spLocks noGrp="1"/>
          </p:cNvSpPr>
          <p:nvPr>
            <p:ph type="dt" sz="half" idx="10"/>
          </p:nvPr>
        </p:nvSpPr>
        <p:spPr/>
        <p:txBody>
          <a:bodyPr/>
          <a:lstStyle>
            <a:lvl1pPr>
              <a:defRPr/>
            </a:lvl1pPr>
          </a:lstStyle>
          <a:p>
            <a:pPr>
              <a:defRPr/>
            </a:pPr>
            <a:fld id="{3B8A2FB5-9EB2-42E7-A3BA-AECE9FED88B1}" type="datetimeFigureOut">
              <a:rPr lang="tr-TR"/>
              <a:pPr>
                <a:defRPr/>
              </a:pPr>
              <a:t>15.11.2013</a:t>
            </a:fld>
            <a:endParaRPr lang="tr-TR"/>
          </a:p>
        </p:txBody>
      </p:sp>
      <p:sp>
        <p:nvSpPr>
          <p:cNvPr id="3" name="21 Altbilgi Yer Tutucusu"/>
          <p:cNvSpPr>
            <a:spLocks noGrp="1"/>
          </p:cNvSpPr>
          <p:nvPr>
            <p:ph type="ftr" sz="quarter" idx="11"/>
          </p:nvPr>
        </p:nvSpPr>
        <p:spPr/>
        <p:txBody>
          <a:bodyPr/>
          <a:lstStyle>
            <a:lvl1pPr>
              <a:defRPr/>
            </a:lvl1pPr>
          </a:lstStyle>
          <a:p>
            <a:pPr>
              <a:defRPr/>
            </a:pPr>
            <a:endParaRPr lang="tr-TR"/>
          </a:p>
        </p:txBody>
      </p:sp>
      <p:sp>
        <p:nvSpPr>
          <p:cNvPr id="4" name="17 Slayt Numarası Yer Tutucusu"/>
          <p:cNvSpPr>
            <a:spLocks noGrp="1"/>
          </p:cNvSpPr>
          <p:nvPr>
            <p:ph type="sldNum" sz="quarter" idx="12"/>
          </p:nvPr>
        </p:nvSpPr>
        <p:spPr/>
        <p:txBody>
          <a:bodyPr/>
          <a:lstStyle>
            <a:lvl1pPr>
              <a:defRPr/>
            </a:lvl1pPr>
          </a:lstStyle>
          <a:p>
            <a:pPr>
              <a:defRPr/>
            </a:pPr>
            <a:fld id="{065FA892-E2FD-421E-B573-FE9C35DE3A31}" type="slidenum">
              <a:rPr lang="tr-TR"/>
              <a:pPr>
                <a:defRPr/>
              </a:pPr>
              <a:t>‹#›</a:t>
            </a:fld>
            <a:endParaRPr lang="tr-T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9 Veri Yer Tutucusu"/>
          <p:cNvSpPr>
            <a:spLocks noGrp="1"/>
          </p:cNvSpPr>
          <p:nvPr>
            <p:ph type="dt" sz="half" idx="10"/>
          </p:nvPr>
        </p:nvSpPr>
        <p:spPr/>
        <p:txBody>
          <a:bodyPr/>
          <a:lstStyle>
            <a:lvl1pPr>
              <a:defRPr/>
            </a:lvl1pPr>
          </a:lstStyle>
          <a:p>
            <a:pPr>
              <a:defRPr/>
            </a:pPr>
            <a:fld id="{D28A0EEA-0625-4EE0-A279-B44A54D4E815}" type="datetimeFigureOut">
              <a:rPr lang="tr-TR"/>
              <a:pPr>
                <a:defRPr/>
              </a:pPr>
              <a:t>15.11.2013</a:t>
            </a:fld>
            <a:endParaRPr lang="tr-TR"/>
          </a:p>
        </p:txBody>
      </p:sp>
      <p:sp>
        <p:nvSpPr>
          <p:cNvPr id="6" name="21 Altbilgi Yer Tutucusu"/>
          <p:cNvSpPr>
            <a:spLocks noGrp="1"/>
          </p:cNvSpPr>
          <p:nvPr>
            <p:ph type="ftr" sz="quarter" idx="11"/>
          </p:nvPr>
        </p:nvSpPr>
        <p:spPr/>
        <p:txBody>
          <a:bodyPr/>
          <a:lstStyle>
            <a:lvl1pPr>
              <a:defRPr/>
            </a:lvl1pPr>
          </a:lstStyle>
          <a:p>
            <a:pPr>
              <a:defRPr/>
            </a:pPr>
            <a:endParaRPr lang="tr-TR"/>
          </a:p>
        </p:txBody>
      </p:sp>
      <p:sp>
        <p:nvSpPr>
          <p:cNvPr id="7" name="17 Slayt Numarası Yer Tutucusu"/>
          <p:cNvSpPr>
            <a:spLocks noGrp="1"/>
          </p:cNvSpPr>
          <p:nvPr>
            <p:ph type="sldNum" sz="quarter" idx="12"/>
          </p:nvPr>
        </p:nvSpPr>
        <p:spPr/>
        <p:txBody>
          <a:bodyPr/>
          <a:lstStyle>
            <a:lvl1pPr>
              <a:defRPr/>
            </a:lvl1pPr>
          </a:lstStyle>
          <a:p>
            <a:pPr>
              <a:defRPr/>
            </a:pPr>
            <a:fld id="{E5EEBB7E-9CC7-46BB-9F22-484940629344}" type="slidenum">
              <a:rPr lang="tr-TR"/>
              <a:pPr>
                <a:defRPr/>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8 Tek Köşesi Kesik ve Yuvarlatılmış Dikdörtgen"/>
          <p:cNvSpPr/>
          <p:nvPr/>
        </p:nvSpPr>
        <p:spPr>
          <a:xfrm rot="420000" flipV="1">
            <a:off x="3165475" y="831850"/>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Dik Üçgen"/>
          <p:cNvSpPr/>
          <p:nvPr/>
        </p:nvSpPr>
        <p:spPr>
          <a:xfrm rot="420000" flipV="1">
            <a:off x="8004175" y="4019550"/>
            <a:ext cx="155575" cy="1174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Serbest Form"/>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Serbest Form"/>
          <p:cNvSpPr>
            <a:spLocks/>
          </p:cNvSpPr>
          <p:nvPr/>
        </p:nvSpPr>
        <p:spPr bwMode="auto">
          <a:xfrm flipV="1">
            <a:off x="4381500" y="4665663"/>
            <a:ext cx="4762500" cy="477837"/>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tr-TR" smtClean="0"/>
              <a:t>Asıl başlık stili için tıklatın</a:t>
            </a:r>
            <a:endParaRPr lang="en-US"/>
          </a:p>
        </p:txBody>
      </p:sp>
      <p:sp>
        <p:nvSpPr>
          <p:cNvPr id="4" name="3 Metin Yer Tutucusu"/>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3" name="2 Resim Yer Tutucusu"/>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9" name="4 Veri Yer Tutucusu"/>
          <p:cNvSpPr>
            <a:spLocks noGrp="1"/>
          </p:cNvSpPr>
          <p:nvPr>
            <p:ph type="dt" sz="half" idx="10"/>
          </p:nvPr>
        </p:nvSpPr>
        <p:spPr/>
        <p:txBody>
          <a:bodyPr/>
          <a:lstStyle>
            <a:lvl1pPr>
              <a:defRPr/>
            </a:lvl1pPr>
          </a:lstStyle>
          <a:p>
            <a:pPr>
              <a:defRPr/>
            </a:pPr>
            <a:fld id="{7960FCCC-A6D4-4E73-AF46-4B00A285E607}" type="datetimeFigureOut">
              <a:rPr lang="tr-TR"/>
              <a:pPr>
                <a:defRPr/>
              </a:pPr>
              <a:t>15.11.2013</a:t>
            </a:fld>
            <a:endParaRPr lang="tr-TR"/>
          </a:p>
        </p:txBody>
      </p:sp>
      <p:sp>
        <p:nvSpPr>
          <p:cNvPr id="10" name="5 Altbilgi Yer Tutucusu"/>
          <p:cNvSpPr>
            <a:spLocks noGrp="1"/>
          </p:cNvSpPr>
          <p:nvPr>
            <p:ph type="ftr" sz="quarter" idx="11"/>
          </p:nvPr>
        </p:nvSpPr>
        <p:spPr/>
        <p:txBody>
          <a:bodyPr/>
          <a:lstStyle>
            <a:lvl1pPr>
              <a:defRPr/>
            </a:lvl1pPr>
          </a:lstStyle>
          <a:p>
            <a:pPr>
              <a:defRPr/>
            </a:pPr>
            <a:endParaRPr lang="tr-TR"/>
          </a:p>
        </p:txBody>
      </p:sp>
      <p:sp>
        <p:nvSpPr>
          <p:cNvPr id="11" name="6 Slayt Numarası Yer Tutucusu"/>
          <p:cNvSpPr>
            <a:spLocks noGrp="1"/>
          </p:cNvSpPr>
          <p:nvPr>
            <p:ph type="sldNum" sz="quarter" idx="12"/>
          </p:nvPr>
        </p:nvSpPr>
        <p:spPr>
          <a:xfrm>
            <a:off x="8077200" y="4767263"/>
            <a:ext cx="609600" cy="274637"/>
          </a:xfrm>
        </p:spPr>
        <p:txBody>
          <a:bodyPr/>
          <a:lstStyle>
            <a:lvl1pPr>
              <a:defRPr/>
            </a:lvl1pPr>
          </a:lstStyle>
          <a:p>
            <a:pPr>
              <a:defRPr/>
            </a:pPr>
            <a:fld id="{DA806931-78E6-4861-A057-9CC981B07457}" type="slidenum">
              <a:rPr lang="tr-TR"/>
              <a:pPr>
                <a:defRPr/>
              </a:pPr>
              <a:t>‹#›</a:t>
            </a:fld>
            <a:endParaRPr lang="tr-T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9EC06019-EA4C-4D04-91A6-150D50CA1A9E}"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3BA60DE5-5C1E-4902-892E-274D006F22DB}" type="slidenum">
              <a:rPr lang="tr-TR"/>
              <a:pPr>
                <a:defRPr/>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685801"/>
            <a:ext cx="2057400" cy="3908822"/>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685801"/>
            <a:ext cx="6019800" cy="390882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9 Veri Yer Tutucusu"/>
          <p:cNvSpPr>
            <a:spLocks noGrp="1"/>
          </p:cNvSpPr>
          <p:nvPr>
            <p:ph type="dt" sz="half" idx="10"/>
          </p:nvPr>
        </p:nvSpPr>
        <p:spPr/>
        <p:txBody>
          <a:bodyPr/>
          <a:lstStyle>
            <a:lvl1pPr>
              <a:defRPr/>
            </a:lvl1pPr>
          </a:lstStyle>
          <a:p>
            <a:pPr>
              <a:defRPr/>
            </a:pPr>
            <a:fld id="{D15D6495-CBC1-43AE-88A3-492CB8FC857B}" type="datetimeFigureOut">
              <a:rPr lang="tr-TR"/>
              <a:pPr>
                <a:defRPr/>
              </a:pPr>
              <a:t>15.11.2013</a:t>
            </a:fld>
            <a:endParaRPr lang="tr-TR"/>
          </a:p>
        </p:txBody>
      </p:sp>
      <p:sp>
        <p:nvSpPr>
          <p:cNvPr id="5" name="21 Altbilgi Yer Tutucusu"/>
          <p:cNvSpPr>
            <a:spLocks noGrp="1"/>
          </p:cNvSpPr>
          <p:nvPr>
            <p:ph type="ftr" sz="quarter" idx="11"/>
          </p:nvPr>
        </p:nvSpPr>
        <p:spPr/>
        <p:txBody>
          <a:bodyPr/>
          <a:lstStyle>
            <a:lvl1pPr>
              <a:defRPr/>
            </a:lvl1pPr>
          </a:lstStyle>
          <a:p>
            <a:pPr>
              <a:defRPr/>
            </a:pPr>
            <a:endParaRPr lang="tr-TR"/>
          </a:p>
        </p:txBody>
      </p:sp>
      <p:sp>
        <p:nvSpPr>
          <p:cNvPr id="6" name="17 Slayt Numarası Yer Tutucusu"/>
          <p:cNvSpPr>
            <a:spLocks noGrp="1"/>
          </p:cNvSpPr>
          <p:nvPr>
            <p:ph type="sldNum" sz="quarter" idx="12"/>
          </p:nvPr>
        </p:nvSpPr>
        <p:spPr/>
        <p:txBody>
          <a:bodyPr/>
          <a:lstStyle>
            <a:lvl1pPr>
              <a:defRPr/>
            </a:lvl1pPr>
          </a:lstStyle>
          <a:p>
            <a:pPr>
              <a:defRPr/>
            </a:pPr>
            <a:fld id="{97CF6887-D2DC-47A9-859D-157BA3B6318B}" type="slidenum">
              <a:rPr lang="tr-TR"/>
              <a:pPr>
                <a:defRPr/>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028700"/>
            <a:ext cx="8229600" cy="13716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smtClean="0"/>
              <a:t>Asıl başlık stili için tıklatın</a:t>
            </a:r>
            <a:endParaRPr lang="en-US"/>
          </a:p>
        </p:txBody>
      </p:sp>
      <p:sp>
        <p:nvSpPr>
          <p:cNvPr id="9" name="8 Alt Başlık"/>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4" name="13 Veri Yer Tutucusu"/>
          <p:cNvSpPr>
            <a:spLocks noGrp="1"/>
          </p:cNvSpPr>
          <p:nvPr>
            <p:ph type="dt" sz="half" idx="10"/>
          </p:nvPr>
        </p:nvSpPr>
        <p:spPr/>
        <p:txBody>
          <a:bodyPr/>
          <a:lstStyle>
            <a:lvl1pPr>
              <a:defRPr/>
            </a:lvl1pPr>
          </a:lstStyle>
          <a:p>
            <a:pPr>
              <a:defRPr/>
            </a:pPr>
            <a:fld id="{6A2F25C5-94E7-491F-ADE6-38BECF3B5568}"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B37C0265-2B32-44F7-BEDD-E7D3EFBF6DD4}" type="slidenum">
              <a:rPr lang="tr-TR"/>
              <a:pPr>
                <a:defRPr/>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8EE83D7A-771D-4BB7-88FB-CFA881C50650}"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9E8A8ACB-CD00-43A0-8EDE-9A9F6E393BF1}" type="slidenum">
              <a:rPr lang="tr-TR"/>
              <a:pPr>
                <a:defRPr/>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457200"/>
            <a:ext cx="7086600" cy="13716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smtClean="0"/>
              <a:t>Asıl başlık stili için tıklatın</a:t>
            </a:r>
            <a:endParaRPr lang="en-US"/>
          </a:p>
        </p:txBody>
      </p:sp>
      <p:sp>
        <p:nvSpPr>
          <p:cNvPr id="3" name="2 Metin Yer Tutucusu"/>
          <p:cNvSpPr>
            <a:spLocks noGrp="1"/>
          </p:cNvSpPr>
          <p:nvPr>
            <p:ph type="body" idx="1"/>
          </p:nvPr>
        </p:nvSpPr>
        <p:spPr>
          <a:xfrm>
            <a:off x="1600200" y="1880840"/>
            <a:ext cx="7086600" cy="1132284"/>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95275129-CF6D-4D4C-A9BC-4AB365AA7368}" type="datetimeFigureOut">
              <a:rPr lang="tr-TR"/>
              <a:pPr>
                <a:defRPr/>
              </a:pPr>
              <a:t>15.11.2013</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EA55066-D0C0-49B5-BADA-66E1B6518F94}"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İçerik Yer Tutucusu"/>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BC471B8F-021D-42CE-9AFC-EB0E50BF9B2D}" type="datetimeFigureOut">
              <a:rPr lang="tr-TR"/>
              <a:pPr>
                <a:defRPr/>
              </a:pPr>
              <a:t>15.11.2013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1525C2CB-CF83-436A-92E4-27CE4D21446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037CEB62-906B-49F1-B49F-8A0D5DD906C3}" type="datetimeFigureOut">
              <a:rPr lang="tr-TR"/>
              <a:pPr>
                <a:defRPr/>
              </a:pPr>
              <a:t>15.11.2013</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D1CEFC68-8F0A-448B-8D98-BDEB96F0ECA3}" type="slidenum">
              <a:rPr lang="tr-TR"/>
              <a:pPr>
                <a:defRPr/>
              </a:pPr>
              <a:t>‹#›</a:t>
            </a:fld>
            <a:endParaRPr lang="tr-T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04788"/>
            <a:ext cx="8229600" cy="857250"/>
          </a:xfrm>
        </p:spPr>
        <p:txBody>
          <a:bodyPr/>
          <a:lstStyle>
            <a:lvl1pPr>
              <a:defRPr/>
            </a:lvl1pPr>
          </a:lstStyle>
          <a:p>
            <a:r>
              <a:rPr lang="tr-TR" smtClean="0"/>
              <a:t>Asıl başlık stili için tıklatın</a:t>
            </a:r>
            <a:endParaRPr lang="en-US"/>
          </a:p>
        </p:txBody>
      </p:sp>
      <p:sp>
        <p:nvSpPr>
          <p:cNvPr id="3" name="2 Metin Yer Tutucusu"/>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Metin Yer Tutucusu"/>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5" name="4 İçerik Yer Tutucusu"/>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13 Veri Yer Tutucusu"/>
          <p:cNvSpPr>
            <a:spLocks noGrp="1"/>
          </p:cNvSpPr>
          <p:nvPr>
            <p:ph type="dt" sz="half" idx="10"/>
          </p:nvPr>
        </p:nvSpPr>
        <p:spPr/>
        <p:txBody>
          <a:bodyPr/>
          <a:lstStyle>
            <a:lvl1pPr>
              <a:defRPr/>
            </a:lvl1pPr>
          </a:lstStyle>
          <a:p>
            <a:pPr>
              <a:defRPr/>
            </a:pPr>
            <a:fld id="{356195E5-B064-423C-9E2D-31CECB994CB5}" type="datetimeFigureOut">
              <a:rPr lang="tr-TR"/>
              <a:pPr>
                <a:defRPr/>
              </a:pPr>
              <a:t>15.11.2013</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4783DCF7-8B26-4E89-9599-1CBB767AA603}" type="slidenum">
              <a:rPr lang="tr-TR"/>
              <a:pPr>
                <a:defRPr/>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13 Veri Yer Tutucusu"/>
          <p:cNvSpPr>
            <a:spLocks noGrp="1"/>
          </p:cNvSpPr>
          <p:nvPr>
            <p:ph type="dt" sz="half" idx="10"/>
          </p:nvPr>
        </p:nvSpPr>
        <p:spPr/>
        <p:txBody>
          <a:bodyPr/>
          <a:lstStyle>
            <a:lvl1pPr>
              <a:defRPr/>
            </a:lvl1pPr>
          </a:lstStyle>
          <a:p>
            <a:pPr>
              <a:defRPr/>
            </a:pPr>
            <a:fld id="{B9CFFE0E-E698-44DB-A0D4-9705E5A81F38}" type="datetimeFigureOut">
              <a:rPr lang="tr-TR"/>
              <a:pPr>
                <a:defRPr/>
              </a:pPr>
              <a:t>15.11.2013</a:t>
            </a:fld>
            <a:endParaRPr lang="tr-TR"/>
          </a:p>
        </p:txBody>
      </p:sp>
      <p:sp>
        <p:nvSpPr>
          <p:cNvPr id="4" name="2 Altbilgi Yer Tutucusu"/>
          <p:cNvSpPr>
            <a:spLocks noGrp="1"/>
          </p:cNvSpPr>
          <p:nvPr>
            <p:ph type="ftr" sz="quarter" idx="11"/>
          </p:nvPr>
        </p:nvSpPr>
        <p:spPr/>
        <p:txBody>
          <a:bodyPr/>
          <a:lstStyle>
            <a:lvl1pPr>
              <a:defRPr/>
            </a:lvl1pPr>
          </a:lstStyle>
          <a:p>
            <a:pPr>
              <a:defRPr/>
            </a:pPr>
            <a:endParaRPr lang="tr-TR"/>
          </a:p>
        </p:txBody>
      </p:sp>
      <p:sp>
        <p:nvSpPr>
          <p:cNvPr id="5" name="22 Slayt Numarası Yer Tutucusu"/>
          <p:cNvSpPr>
            <a:spLocks noGrp="1"/>
          </p:cNvSpPr>
          <p:nvPr>
            <p:ph type="sldNum" sz="quarter" idx="12"/>
          </p:nvPr>
        </p:nvSpPr>
        <p:spPr/>
        <p:txBody>
          <a:bodyPr/>
          <a:lstStyle>
            <a:lvl1pPr>
              <a:defRPr/>
            </a:lvl1pPr>
          </a:lstStyle>
          <a:p>
            <a:pPr>
              <a:defRPr/>
            </a:pPr>
            <a:fld id="{2757E5E6-0915-4343-A3C9-DD3A4F5720E5}" type="slidenum">
              <a:rPr lang="tr-TR"/>
              <a:pPr>
                <a:defRPr/>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0C392DA5-14D4-4403-85FD-543627FB0B74}" type="datetimeFigureOut">
              <a:rPr lang="tr-TR"/>
              <a:pPr>
                <a:defRPr/>
              </a:pPr>
              <a:t>15.11.2013</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7F447ACC-552E-49DB-95C1-FC4C5ACFB086}" type="slidenum">
              <a:rPr lang="tr-TR"/>
              <a:pPr>
                <a:defRPr/>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smtClean="0"/>
              <a:t>Asıl başlık stili için tıklatın</a:t>
            </a:r>
            <a:endParaRPr lang="en-US"/>
          </a:p>
        </p:txBody>
      </p:sp>
      <p:sp>
        <p:nvSpPr>
          <p:cNvPr id="3" name="2 Metin Yer Tutucusu"/>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4" name="3 İçerik Yer Tutucusu"/>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9DEFDBD3-D330-4620-AF44-BD56AAD8FA6C}" type="datetimeFigureOut">
              <a:rPr lang="tr-TR"/>
              <a:pPr>
                <a:defRPr/>
              </a:pPr>
              <a:t>15.11.2013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14738024-E348-4CB3-A4D6-3F212EE87433}" type="slidenum">
              <a:rPr lang="tr-TR"/>
              <a:pPr>
                <a:defRPr/>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1828800" y="875090"/>
            <a:ext cx="5486400" cy="397764"/>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13 Veri Yer Tutucusu"/>
          <p:cNvSpPr>
            <a:spLocks noGrp="1"/>
          </p:cNvSpPr>
          <p:nvPr>
            <p:ph type="dt" sz="half" idx="10"/>
          </p:nvPr>
        </p:nvSpPr>
        <p:spPr/>
        <p:txBody>
          <a:bodyPr/>
          <a:lstStyle>
            <a:lvl1pPr>
              <a:defRPr/>
            </a:lvl1pPr>
          </a:lstStyle>
          <a:p>
            <a:pPr>
              <a:defRPr/>
            </a:pPr>
            <a:fld id="{CD2D7FEA-66C2-41BD-9D21-54C26239051B}" type="datetimeFigureOut">
              <a:rPr lang="tr-TR"/>
              <a:pPr>
                <a:defRPr/>
              </a:pPr>
              <a:t>15.11.2013</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6B9C180E-6C63-4BF5-861A-3A7081AB04B9}" type="slidenum">
              <a:rPr lang="tr-TR"/>
              <a:pPr>
                <a:defRPr/>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0B4F0F1A-DA46-477D-B6BC-58825BD007A4}"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4C7EEAF8-9371-4FE9-B92C-19F5BF33CA28}" type="slidenum">
              <a:rPr lang="tr-TR"/>
              <a:pPr>
                <a:defRPr/>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722AF3C1-3215-4E48-9B9E-D08C1A37710C}" type="datetimeFigureOut">
              <a:rPr lang="tr-TR"/>
              <a:pPr>
                <a:defRPr/>
              </a:pPr>
              <a:t>15.11.2013</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F91EF375-452E-4CC2-8448-CAEE9FB04644}"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74801CC7-F3E9-4610-B870-00176E84B978}" type="datetimeFigureOut">
              <a:rPr lang="tr-TR"/>
              <a:pPr>
                <a:defRPr/>
              </a:pPr>
              <a:t>15.11.2013</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5F7596EE-A0A7-431F-9444-49AB2BD60D7F}"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5"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2F20836-F58A-4676-9902-0E031DE0844F}" type="datetimeFigureOut">
              <a:rPr lang="tr-TR"/>
              <a:pPr>
                <a:defRPr/>
              </a:pPr>
              <a:t>15.11.2013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306C3A5-DEEA-4C95-95D1-00E8DCA0A365}"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1"/>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22918BC-4F7E-4EEF-812A-5A167824F5BC}" type="datetimeFigureOut">
              <a:rPr lang="tr-TR"/>
              <a:pPr>
                <a:defRPr/>
              </a:pPr>
              <a:t>15.11.2013</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D5FD757-2BC9-4C67-966D-8BEADE875EE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3374347-7403-40D5-AF61-85C9ED9D38BA}" type="datetimeFigureOut">
              <a:rPr lang="tr-TR"/>
              <a:pPr>
                <a:defRPr/>
              </a:pPr>
              <a:t>15.11.2013</a:t>
            </a:fld>
            <a:endParaRPr lang="tr-TR"/>
          </a:p>
        </p:txBody>
      </p:sp>
      <p:sp>
        <p:nvSpPr>
          <p:cNvPr id="5" name="4 Altbilgi Yer Tutucusu"/>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CCDF67D-BE72-4427-8EC4-400ABAF48B89}"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57" r:id="rId1"/>
    <p:sldLayoutId id="2147483756" r:id="rId2"/>
    <p:sldLayoutId id="2147483755" r:id="rId3"/>
    <p:sldLayoutId id="2147483754" r:id="rId4"/>
    <p:sldLayoutId id="2147483753" r:id="rId5"/>
    <p:sldLayoutId id="2147483752" r:id="rId6"/>
    <p:sldLayoutId id="2147483751" r:id="rId7"/>
    <p:sldLayoutId id="2147483750" r:id="rId8"/>
    <p:sldLayoutId id="2147483749" r:id="rId9"/>
    <p:sldLayoutId id="2147483748" r:id="rId10"/>
    <p:sldLayoutId id="214748374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3563938"/>
            <a:ext cx="9144000" cy="1584325"/>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15 Serbest Form"/>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3316" name="8 Başlık Yer Tutucusu"/>
          <p:cNvSpPr>
            <a:spLocks noGrp="1"/>
          </p:cNvSpPr>
          <p:nvPr>
            <p:ph type="title"/>
          </p:nvPr>
        </p:nvSpPr>
        <p:spPr bwMode="auto">
          <a:xfrm>
            <a:off x="457200" y="206375"/>
            <a:ext cx="7467600" cy="85725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tr-TR" smtClean="0"/>
              <a:t>Asıl başlık stili için tıklatın</a:t>
            </a:r>
            <a:endParaRPr lang="en-US" smtClean="0"/>
          </a:p>
        </p:txBody>
      </p:sp>
      <p:sp>
        <p:nvSpPr>
          <p:cNvPr id="13317" name="29 Metin Yer Tutucusu"/>
          <p:cNvSpPr>
            <a:spLocks noGrp="1"/>
          </p:cNvSpPr>
          <p:nvPr>
            <p:ph type="body" idx="1"/>
          </p:nvPr>
        </p:nvSpPr>
        <p:spPr bwMode="auto">
          <a:xfrm>
            <a:off x="457200" y="1200150"/>
            <a:ext cx="7467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4816475"/>
            <a:ext cx="2133600" cy="274638"/>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1BC4D646-E962-4CA9-A5A0-0327D9129E8B}" type="datetimeFigureOut">
              <a:rPr lang="tr-TR"/>
              <a:pPr>
                <a:defRPr/>
              </a:pPr>
              <a:t>15.11.2013</a:t>
            </a:fld>
            <a:endParaRPr lang="tr-TR"/>
          </a:p>
        </p:txBody>
      </p:sp>
      <p:sp>
        <p:nvSpPr>
          <p:cNvPr id="22" name="21 Altbilgi Yer Tutucusu"/>
          <p:cNvSpPr>
            <a:spLocks noGrp="1"/>
          </p:cNvSpPr>
          <p:nvPr>
            <p:ph type="ftr" sz="quarter" idx="3"/>
          </p:nvPr>
        </p:nvSpPr>
        <p:spPr>
          <a:xfrm>
            <a:off x="3124200" y="4816475"/>
            <a:ext cx="2895600" cy="274638"/>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8153400" y="4816475"/>
            <a:ext cx="762000" cy="274638"/>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4F29BF40-D1EB-468E-BD6B-3BF9A2D5C187}"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800" r:id="rId1"/>
    <p:sldLayoutId id="2147483763" r:id="rId2"/>
    <p:sldLayoutId id="2147483801" r:id="rId3"/>
    <p:sldLayoutId id="2147483762" r:id="rId4"/>
    <p:sldLayoutId id="2147483802" r:id="rId5"/>
    <p:sldLayoutId id="2147483761" r:id="rId6"/>
    <p:sldLayoutId id="2147483760" r:id="rId7"/>
    <p:sldLayoutId id="2147483803" r:id="rId8"/>
    <p:sldLayoutId id="2147483804" r:id="rId9"/>
    <p:sldLayoutId id="2147483759" r:id="rId10"/>
    <p:sldLayoutId id="2147483758"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476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4763"/>
            <a:ext cx="4762500" cy="4778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5604" name="8 Başlık Yer Tutucusu"/>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25605" name="29 Metin Yer Tutucusu"/>
          <p:cNvSpPr>
            <a:spLocks noGrp="1"/>
          </p:cNvSpPr>
          <p:nvPr>
            <p:ph type="body" idx="1"/>
          </p:nvPr>
        </p:nvSpPr>
        <p:spPr bwMode="auto">
          <a:xfrm>
            <a:off x="457200" y="1450975"/>
            <a:ext cx="8229600" cy="329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4767263"/>
            <a:ext cx="2133600" cy="274637"/>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9724596A-42FE-45EE-AF4A-31CA6D92DA31}" type="datetimeFigureOut">
              <a:rPr lang="tr-TR"/>
              <a:pPr>
                <a:defRPr/>
              </a:pPr>
              <a:t>15.11.2013</a:t>
            </a:fld>
            <a:endParaRPr lang="tr-TR"/>
          </a:p>
        </p:txBody>
      </p:sp>
      <p:sp>
        <p:nvSpPr>
          <p:cNvPr id="22" name="21 Altbilgi Yer Tutucusu"/>
          <p:cNvSpPr>
            <a:spLocks noGrp="1"/>
          </p:cNvSpPr>
          <p:nvPr>
            <p:ph type="ftr" sz="quarter" idx="3"/>
          </p:nvPr>
        </p:nvSpPr>
        <p:spPr>
          <a:xfrm>
            <a:off x="2667000" y="4767263"/>
            <a:ext cx="33528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4767263"/>
            <a:ext cx="762000" cy="274637"/>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6CAC220B-67FB-4AC0-AF68-91212AADFB40}" type="slidenum">
              <a:rPr lang="tr-TR"/>
              <a:pPr>
                <a:defRPr/>
              </a:pPr>
              <a:t>‹#›</a:t>
            </a:fld>
            <a:endParaRPr lang="tr-TR"/>
          </a:p>
        </p:txBody>
      </p:sp>
      <p:grpSp>
        <p:nvGrpSpPr>
          <p:cNvPr id="25609" name="1 Grup"/>
          <p:cNvGrpSpPr>
            <a:grpSpLocks/>
          </p:cNvGrpSpPr>
          <p:nvPr/>
        </p:nvGrpSpPr>
        <p:grpSpPr bwMode="auto">
          <a:xfrm>
            <a:off x="-19050" y="152400"/>
            <a:ext cx="9180513" cy="485775"/>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05" r:id="rId1"/>
    <p:sldLayoutId id="2147483771" r:id="rId2"/>
    <p:sldLayoutId id="2147483806" r:id="rId3"/>
    <p:sldLayoutId id="2147483770" r:id="rId4"/>
    <p:sldLayoutId id="2147483769" r:id="rId5"/>
    <p:sldLayoutId id="2147483768" r:id="rId6"/>
    <p:sldLayoutId id="2147483767" r:id="rId7"/>
    <p:sldLayoutId id="2147483766" r:id="rId8"/>
    <p:sldLayoutId id="2147483807" r:id="rId9"/>
    <p:sldLayoutId id="2147483765" r:id="rId10"/>
    <p:sldLayoutId id="21474837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37891" name="12 Metin Yer Tutucusu"/>
          <p:cNvSpPr>
            <a:spLocks noGrp="1"/>
          </p:cNvSpPr>
          <p:nvPr>
            <p:ph type="body" idx="1"/>
          </p:nvPr>
        </p:nvSpPr>
        <p:spPr bwMode="auto">
          <a:xfrm>
            <a:off x="457200" y="1200150"/>
            <a:ext cx="8229600" cy="353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4813300"/>
            <a:ext cx="2133600" cy="273050"/>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526F5B1C-F96C-40D1-81C5-39267CBCD637}" type="datetimeFigureOut">
              <a:rPr lang="tr-TR"/>
              <a:pPr>
                <a:defRPr/>
              </a:pPr>
              <a:t>15.11.2013</a:t>
            </a:fld>
            <a:endParaRPr lang="tr-TR"/>
          </a:p>
        </p:txBody>
      </p:sp>
      <p:sp>
        <p:nvSpPr>
          <p:cNvPr id="3" name="2 Altbilgi Yer Tutucusu"/>
          <p:cNvSpPr>
            <a:spLocks noGrp="1"/>
          </p:cNvSpPr>
          <p:nvPr>
            <p:ph type="ftr" sz="quarter" idx="3"/>
          </p:nvPr>
        </p:nvSpPr>
        <p:spPr>
          <a:xfrm>
            <a:off x="3124200" y="4813300"/>
            <a:ext cx="2895600" cy="273050"/>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924800" y="4813300"/>
            <a:ext cx="762000" cy="273050"/>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C5459C27-6F13-49E7-BC60-A42F8C1B9738}"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81" r:id="rId1"/>
    <p:sldLayoutId id="2147483780" r:id="rId2"/>
    <p:sldLayoutId id="2147483808" r:id="rId3"/>
    <p:sldLayoutId id="2147483779" r:id="rId4"/>
    <p:sldLayoutId id="2147483778" r:id="rId5"/>
    <p:sldLayoutId id="2147483777" r:id="rId6"/>
    <p:sldLayoutId id="2147483776" r:id="rId7"/>
    <p:sldLayoutId id="2147483775" r:id="rId8"/>
    <p:sldLayoutId id="2147483774" r:id="rId9"/>
    <p:sldLayoutId id="2147483773" r:id="rId10"/>
    <p:sldLayoutId id="2147483772"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476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Serbest Form"/>
          <p:cNvSpPr>
            <a:spLocks/>
          </p:cNvSpPr>
          <p:nvPr/>
        </p:nvSpPr>
        <p:spPr bwMode="auto">
          <a:xfrm>
            <a:off x="4381500" y="-4763"/>
            <a:ext cx="4762500" cy="47783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0180" name="8 Başlık Yer Tutucusu"/>
          <p:cNvSpPr>
            <a:spLocks noGrp="1"/>
          </p:cNvSpPr>
          <p:nvPr>
            <p:ph type="title"/>
          </p:nvPr>
        </p:nvSpPr>
        <p:spPr bwMode="auto">
          <a:xfrm>
            <a:off x="457200" y="528638"/>
            <a:ext cx="8229600" cy="8572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r-TR" smtClean="0"/>
              <a:t>Asıl başlık stili için tıklatın</a:t>
            </a:r>
            <a:endParaRPr lang="en-US" smtClean="0"/>
          </a:p>
        </p:txBody>
      </p:sp>
      <p:sp>
        <p:nvSpPr>
          <p:cNvPr id="50181" name="29 Metin Yer Tutucusu"/>
          <p:cNvSpPr>
            <a:spLocks noGrp="1"/>
          </p:cNvSpPr>
          <p:nvPr>
            <p:ph type="body" idx="1"/>
          </p:nvPr>
        </p:nvSpPr>
        <p:spPr bwMode="auto">
          <a:xfrm>
            <a:off x="457200" y="1450975"/>
            <a:ext cx="8229600" cy="3292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0" name="9 Veri Yer Tutucusu"/>
          <p:cNvSpPr>
            <a:spLocks noGrp="1"/>
          </p:cNvSpPr>
          <p:nvPr>
            <p:ph type="dt" sz="half" idx="2"/>
          </p:nvPr>
        </p:nvSpPr>
        <p:spPr>
          <a:xfrm>
            <a:off x="457200" y="4767263"/>
            <a:ext cx="2133600" cy="274637"/>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C08A7279-9709-4D8A-AF6C-11DF7357E766}" type="datetimeFigureOut">
              <a:rPr lang="tr-TR"/>
              <a:pPr>
                <a:defRPr/>
              </a:pPr>
              <a:t>15.11.2013</a:t>
            </a:fld>
            <a:endParaRPr lang="tr-TR"/>
          </a:p>
        </p:txBody>
      </p:sp>
      <p:sp>
        <p:nvSpPr>
          <p:cNvPr id="22" name="21 Altbilgi Yer Tutucusu"/>
          <p:cNvSpPr>
            <a:spLocks noGrp="1"/>
          </p:cNvSpPr>
          <p:nvPr>
            <p:ph type="ftr" sz="quarter" idx="3"/>
          </p:nvPr>
        </p:nvSpPr>
        <p:spPr>
          <a:xfrm>
            <a:off x="2667000" y="4767263"/>
            <a:ext cx="3352800" cy="274637"/>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tr-TR"/>
          </a:p>
        </p:txBody>
      </p:sp>
      <p:sp>
        <p:nvSpPr>
          <p:cNvPr id="18" name="17 Slayt Numarası Yer Tutucusu"/>
          <p:cNvSpPr>
            <a:spLocks noGrp="1"/>
          </p:cNvSpPr>
          <p:nvPr>
            <p:ph type="sldNum" sz="quarter" idx="4"/>
          </p:nvPr>
        </p:nvSpPr>
        <p:spPr>
          <a:xfrm>
            <a:off x="7924800" y="4767263"/>
            <a:ext cx="762000" cy="274637"/>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0E50405-D2CF-4604-A6B4-3D5BCAEFAF03}" type="slidenum">
              <a:rPr lang="tr-TR"/>
              <a:pPr>
                <a:defRPr/>
              </a:pPr>
              <a:t>‹#›</a:t>
            </a:fld>
            <a:endParaRPr lang="tr-TR"/>
          </a:p>
        </p:txBody>
      </p:sp>
      <p:grpSp>
        <p:nvGrpSpPr>
          <p:cNvPr id="50185" name="1 Grup"/>
          <p:cNvGrpSpPr>
            <a:grpSpLocks/>
          </p:cNvGrpSpPr>
          <p:nvPr/>
        </p:nvGrpSpPr>
        <p:grpSpPr bwMode="auto">
          <a:xfrm>
            <a:off x="-19050" y="152400"/>
            <a:ext cx="9180513" cy="485775"/>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09" r:id="rId1"/>
    <p:sldLayoutId id="2147483789" r:id="rId2"/>
    <p:sldLayoutId id="2147483810" r:id="rId3"/>
    <p:sldLayoutId id="2147483788" r:id="rId4"/>
    <p:sldLayoutId id="2147483787" r:id="rId5"/>
    <p:sldLayoutId id="2147483786" r:id="rId6"/>
    <p:sldLayoutId id="2147483785" r:id="rId7"/>
    <p:sldLayoutId id="2147483784" r:id="rId8"/>
    <p:sldLayoutId id="2147483811" r:id="rId9"/>
    <p:sldLayoutId id="2147483783" r:id="rId10"/>
    <p:sldLayoutId id="214748378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06375"/>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smtClean="0"/>
              <a:t>Asıl başlık stili için tıklatın</a:t>
            </a:r>
            <a:endParaRPr lang="en-US"/>
          </a:p>
        </p:txBody>
      </p:sp>
      <p:sp>
        <p:nvSpPr>
          <p:cNvPr id="62467" name="12 Metin Yer Tutucusu"/>
          <p:cNvSpPr>
            <a:spLocks noGrp="1"/>
          </p:cNvSpPr>
          <p:nvPr>
            <p:ph type="body" idx="1"/>
          </p:nvPr>
        </p:nvSpPr>
        <p:spPr bwMode="auto">
          <a:xfrm>
            <a:off x="457200" y="1200150"/>
            <a:ext cx="8229600" cy="3532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a:off x="457200" y="4813300"/>
            <a:ext cx="2133600" cy="273050"/>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9CAD0D67-A656-4D57-9803-1CD3BFE5A36B}" type="datetimeFigureOut">
              <a:rPr lang="tr-TR"/>
              <a:pPr>
                <a:defRPr/>
              </a:pPr>
              <a:t>15.11.2013</a:t>
            </a:fld>
            <a:endParaRPr lang="tr-TR"/>
          </a:p>
        </p:txBody>
      </p:sp>
      <p:sp>
        <p:nvSpPr>
          <p:cNvPr id="3" name="2 Altbilgi Yer Tutucusu"/>
          <p:cNvSpPr>
            <a:spLocks noGrp="1"/>
          </p:cNvSpPr>
          <p:nvPr>
            <p:ph type="ftr" sz="quarter" idx="3"/>
          </p:nvPr>
        </p:nvSpPr>
        <p:spPr>
          <a:xfrm>
            <a:off x="3124200" y="4813300"/>
            <a:ext cx="2895600" cy="273050"/>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p:cNvSpPr>
            <a:spLocks noGrp="1"/>
          </p:cNvSpPr>
          <p:nvPr>
            <p:ph type="sldNum" sz="quarter" idx="4"/>
          </p:nvPr>
        </p:nvSpPr>
        <p:spPr>
          <a:xfrm>
            <a:off x="7924800" y="4813300"/>
            <a:ext cx="762000" cy="273050"/>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7453D5C0-3B1E-41AF-B388-6CED0AA72F68}"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99" r:id="rId1"/>
    <p:sldLayoutId id="2147483798" r:id="rId2"/>
    <p:sldLayoutId id="2147483812" r:id="rId3"/>
    <p:sldLayoutId id="2147483797" r:id="rId4"/>
    <p:sldLayoutId id="2147483796" r:id="rId5"/>
    <p:sldLayoutId id="2147483795" r:id="rId6"/>
    <p:sldLayoutId id="2147483794" r:id="rId7"/>
    <p:sldLayoutId id="2147483793" r:id="rId8"/>
    <p:sldLayoutId id="2147483792" r:id="rId9"/>
    <p:sldLayoutId id="2147483791" r:id="rId10"/>
    <p:sldLayoutId id="2147483790"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diagramData" Target="../diagrams/data2.xml"/><Relationship Id="rId7"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4.xml"/><Relationship Id="rId13" Type="http://schemas.microsoft.com/office/2007/relationships/diagramDrawing" Target="../diagrams/drawing4.xml"/><Relationship Id="rId3" Type="http://schemas.openxmlformats.org/officeDocument/2006/relationships/image" Target="../media/image10.jpeg"/><Relationship Id="rId7" Type="http://schemas.openxmlformats.org/officeDocument/2006/relationships/diagramColors" Target="../diagrams/colors3.xml"/><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Colors" Target="../diagrams/colors4.xml"/><Relationship Id="rId5" Type="http://schemas.openxmlformats.org/officeDocument/2006/relationships/diagramLayout" Target="../diagrams/layout3.xml"/><Relationship Id="rId10" Type="http://schemas.openxmlformats.org/officeDocument/2006/relationships/diagramQuickStyle" Target="../diagrams/quickStyle4.xml"/><Relationship Id="rId4" Type="http://schemas.openxmlformats.org/officeDocument/2006/relationships/diagramData" Target="../diagrams/data3.xml"/><Relationship Id="rId9"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35.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76802" name="11 Resim" descr="hug-a-tree-by-goergen-.gif"/>
          <p:cNvPicPr>
            <a:picLocks noChangeAspect="1"/>
          </p:cNvPicPr>
          <p:nvPr/>
        </p:nvPicPr>
        <p:blipFill>
          <a:blip r:embed="rId4"/>
          <a:srcRect/>
          <a:stretch>
            <a:fillRect/>
          </a:stretch>
        </p:blipFill>
        <p:spPr bwMode="auto">
          <a:xfrm>
            <a:off x="2286000" y="771525"/>
            <a:ext cx="4572000" cy="4248150"/>
          </a:xfrm>
          <a:prstGeom prst="rect">
            <a:avLst/>
          </a:prstGeom>
          <a:noFill/>
          <a:ln w="9525">
            <a:noFill/>
            <a:miter lim="800000"/>
            <a:headEnd/>
            <a:tailEnd/>
          </a:ln>
        </p:spPr>
      </p:pic>
      <p:sp>
        <p:nvSpPr>
          <p:cNvPr id="11" name="10 Oval"/>
          <p:cNvSpPr/>
          <p:nvPr/>
        </p:nvSpPr>
        <p:spPr>
          <a:xfrm>
            <a:off x="2285984" y="267875"/>
            <a:ext cx="4500594" cy="4929204"/>
          </a:xfrm>
          <a:prstGeom prst="ellipse">
            <a:avLst/>
          </a:prstGeom>
          <a:gradFill flip="none" rotWithShape="1">
            <a:gsLst>
              <a:gs pos="0">
                <a:srgbClr val="EACE58"/>
              </a:gs>
              <a:gs pos="80000">
                <a:schemeClr val="accent6">
                  <a:shade val="93000"/>
                  <a:satMod val="130000"/>
                </a:schemeClr>
              </a:gs>
              <a:gs pos="100000">
                <a:schemeClr val="accent6">
                  <a:shade val="94000"/>
                  <a:satMod val="135000"/>
                </a:schemeClr>
              </a:gs>
            </a:gsLst>
            <a:path path="circle">
              <a:fillToRect l="50000" t="50000" r="50000" b="50000"/>
            </a:path>
            <a:tileRect/>
          </a:gradFill>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tr-TR" dirty="0"/>
          </a:p>
        </p:txBody>
      </p:sp>
      <p:pic>
        <p:nvPicPr>
          <p:cNvPr id="76806" name="8 Resim" descr="26_483KONYA.gif"/>
          <p:cNvPicPr>
            <a:picLocks noChangeAspect="1"/>
          </p:cNvPicPr>
          <p:nvPr/>
        </p:nvPicPr>
        <p:blipFill>
          <a:blip r:embed="rId5"/>
          <a:srcRect/>
          <a:stretch>
            <a:fillRect/>
          </a:stretch>
        </p:blipFill>
        <p:spPr bwMode="auto">
          <a:xfrm>
            <a:off x="2292350" y="0"/>
            <a:ext cx="4559300" cy="5143500"/>
          </a:xfrm>
          <a:prstGeom prst="rect">
            <a:avLst/>
          </a:prstGeom>
          <a:noFill/>
          <a:ln w="9525">
            <a:noFill/>
            <a:miter lim="800000"/>
            <a:headEnd/>
            <a:tailEnd/>
          </a:ln>
        </p:spPr>
      </p:pic>
      <p:sp>
        <p:nvSpPr>
          <p:cNvPr id="7" name="6 Dikdörtgen"/>
          <p:cNvSpPr/>
          <p:nvPr/>
        </p:nvSpPr>
        <p:spPr>
          <a:xfrm>
            <a:off x="2713619" y="2175946"/>
            <a:ext cx="3644331" cy="1038746"/>
          </a:xfrm>
          <a:prstGeom prst="rect">
            <a:avLst/>
          </a:prstGeom>
          <a:noFill/>
        </p:spPr>
        <p:txBody>
          <a:bodyPr spcFirstLastPara="1" wrap="none">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DEATH: ANNIHILATION </a:t>
            </a:r>
            <a:endPar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OR</a:t>
            </a:r>
            <a:endPar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a:p>
            <a:pPr algn="ctr" fontAlgn="auto">
              <a:spcBef>
                <a:spcPts val="0"/>
              </a:spcBef>
              <a:spcAft>
                <a:spcPts val="0"/>
              </a:spcAft>
              <a:defRPr/>
            </a:pP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a:t>
            </a:r>
            <a:r>
              <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THE DOOR TO</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 ETERNAL LIFE?</a:t>
            </a:r>
            <a:endParaRPr lang="tr-TR"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13" name="WordArt 9"/>
          <p:cNvSpPr>
            <a:spLocks noChangeArrowheads="1" noChangeShapeType="1" noTextEdit="1"/>
          </p:cNvSpPr>
          <p:nvPr/>
        </p:nvSpPr>
        <p:spPr bwMode="auto">
          <a:xfrm>
            <a:off x="2670764" y="4472846"/>
            <a:ext cx="3600400" cy="270030"/>
          </a:xfrm>
          <a:prstGeom prst="rect">
            <a:avLst/>
          </a:prstGeom>
          <a:solidFill>
            <a:schemeClr val="accent3">
              <a:shade val="51000"/>
              <a:satMod val="130000"/>
            </a:schemeClr>
          </a:solidFill>
          <a:ln>
            <a:noFill/>
          </a:ln>
        </p:spPr>
        <p:style>
          <a:lnRef idx="1">
            <a:schemeClr val="accent3"/>
          </a:lnRef>
          <a:fillRef idx="3">
            <a:schemeClr val="accent3"/>
          </a:fillRef>
          <a:effectRef idx="2">
            <a:schemeClr val="accent3"/>
          </a:effectRef>
          <a:fontRef idx="minor">
            <a:schemeClr val="lt1"/>
          </a:fontRef>
        </p:style>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fontAlgn="auto">
              <a:spcBef>
                <a:spcPts val="0"/>
              </a:spcBef>
              <a:spcAft>
                <a:spcPts val="0"/>
              </a:spcAft>
              <a:defRPr/>
            </a:pPr>
            <a:r>
              <a:rPr lang="tr-TR" sz="1200" kern="10" dirty="0">
                <a:ln w="9525">
                  <a:round/>
                  <a:headEnd/>
                  <a:tailEnd/>
                </a:ln>
                <a:gradFill rotWithShape="1">
                  <a:gsLst>
                    <a:gs pos="0">
                      <a:srgbClr val="FFCC99"/>
                    </a:gs>
                    <a:gs pos="100000">
                      <a:srgbClr val="FFCC99">
                        <a:gamma/>
                        <a:shade val="69804"/>
                        <a:invGamma/>
                      </a:srgbClr>
                    </a:gs>
                  </a:gsLst>
                  <a:lin ang="5400000" scaled="1"/>
                </a:gradFill>
                <a:latin typeface="Monotype Corsiva"/>
              </a:rPr>
              <a:t> </a:t>
            </a:r>
            <a:r>
              <a:rPr lang="tr-TR" sz="1200" kern="10" dirty="0">
                <a:ln w="9525">
                  <a:round/>
                  <a:headEnd/>
                  <a:tailEnd/>
                </a:ln>
                <a:solidFill>
                  <a:schemeClr val="bg1"/>
                </a:solidFill>
                <a:latin typeface="Monotype Corsiva"/>
              </a:rPr>
              <a:t>Bediuzzaman Said Nursi</a:t>
            </a:r>
          </a:p>
        </p:txBody>
      </p:sp>
      <p:sp>
        <p:nvSpPr>
          <p:cNvPr id="14" name="13 Metin kutusu"/>
          <p:cNvSpPr txBox="1"/>
          <p:nvPr/>
        </p:nvSpPr>
        <p:spPr>
          <a:xfrm>
            <a:off x="2744504" y="3761912"/>
            <a:ext cx="3456384" cy="738664"/>
          </a:xfrm>
          <a:prstGeom prst="rect">
            <a:avLst/>
          </a:prstGeom>
          <a:noFill/>
        </p:spPr>
        <p:txBody>
          <a:bodyPr>
            <a:spAutoFit/>
          </a:bodyPr>
          <a:lstStyle/>
          <a:p>
            <a:pPr algn="just" fontAlgn="auto">
              <a:spcBef>
                <a:spcPts val="0"/>
              </a:spcBef>
              <a:spcAft>
                <a:spcPts val="0"/>
              </a:spcAft>
              <a:defRPr/>
            </a:pPr>
            <a:r>
              <a:rPr lang="en-US" sz="1400" b="1" dirty="0">
                <a:effectLst>
                  <a:glow rad="101600">
                    <a:schemeClr val="accent1">
                      <a:satMod val="175000"/>
                      <a:alpha val="40000"/>
                    </a:schemeClr>
                  </a:glow>
                </a:effectLst>
                <a:latin typeface="Eurostile" pitchFamily="34" charset="0"/>
                <a:cs typeface="+mn-cs"/>
              </a:rPr>
              <a:t>This presentation was based on the </a:t>
            </a:r>
            <a:r>
              <a:rPr lang="tr-TR" sz="1400" b="1" dirty="0" err="1">
                <a:effectLst>
                  <a:glow rad="101600">
                    <a:schemeClr val="accent1">
                      <a:satMod val="175000"/>
                      <a:alpha val="40000"/>
                    </a:schemeClr>
                  </a:glow>
                </a:effectLst>
                <a:latin typeface="Eurostile" pitchFamily="34" charset="0"/>
                <a:cs typeface="+mn-cs"/>
              </a:rPr>
              <a:t>Tenth</a:t>
            </a:r>
            <a:r>
              <a:rPr lang="tr-TR" sz="1400" b="1" dirty="0">
                <a:effectLst>
                  <a:glow rad="101600">
                    <a:schemeClr val="accent1">
                      <a:satMod val="175000"/>
                      <a:alpha val="40000"/>
                    </a:schemeClr>
                  </a:glow>
                </a:effectLst>
                <a:latin typeface="Eurostile" pitchFamily="34" charset="0"/>
                <a:cs typeface="+mn-cs"/>
              </a:rPr>
              <a:t> </a:t>
            </a:r>
            <a:r>
              <a:rPr lang="en-US" sz="1400" b="1" dirty="0">
                <a:effectLst>
                  <a:glow rad="101600">
                    <a:schemeClr val="accent1">
                      <a:satMod val="175000"/>
                      <a:alpha val="40000"/>
                    </a:schemeClr>
                  </a:glow>
                </a:effectLst>
                <a:latin typeface="Eurostile" pitchFamily="34" charset="0"/>
                <a:cs typeface="+mn-cs"/>
              </a:rPr>
              <a:t>Word; part of the </a:t>
            </a:r>
            <a:r>
              <a:rPr lang="en-US" sz="1400" b="1" dirty="0" err="1">
                <a:effectLst>
                  <a:glow rad="101600">
                    <a:schemeClr val="accent1">
                      <a:satMod val="175000"/>
                      <a:alpha val="40000"/>
                    </a:schemeClr>
                  </a:glow>
                </a:effectLst>
                <a:latin typeface="Eurostile" pitchFamily="34" charset="0"/>
                <a:cs typeface="+mn-cs"/>
              </a:rPr>
              <a:t>Risale-i</a:t>
            </a:r>
            <a:r>
              <a:rPr lang="en-US" sz="1400" b="1" dirty="0">
                <a:effectLst>
                  <a:glow rad="101600">
                    <a:schemeClr val="accent1">
                      <a:satMod val="175000"/>
                      <a:alpha val="40000"/>
                    </a:schemeClr>
                  </a:glow>
                </a:effectLst>
                <a:latin typeface="Eurostile" pitchFamily="34" charset="0"/>
                <a:cs typeface="+mn-cs"/>
              </a:rPr>
              <a:t> </a:t>
            </a:r>
            <a:r>
              <a:rPr lang="en-US" sz="1400" b="1" dirty="0" err="1">
                <a:effectLst>
                  <a:glow rad="101600">
                    <a:schemeClr val="accent1">
                      <a:satMod val="175000"/>
                      <a:alpha val="40000"/>
                    </a:schemeClr>
                  </a:glow>
                </a:effectLst>
                <a:latin typeface="Eurostile" pitchFamily="34" charset="0"/>
                <a:cs typeface="+mn-cs"/>
              </a:rPr>
              <a:t>Nur</a:t>
            </a:r>
            <a:r>
              <a:rPr lang="en-US" sz="1400" b="1" dirty="0">
                <a:effectLst>
                  <a:glow rad="101600">
                    <a:schemeClr val="accent1">
                      <a:satMod val="175000"/>
                      <a:alpha val="40000"/>
                    </a:schemeClr>
                  </a:glow>
                </a:effectLst>
                <a:latin typeface="Eurostile" pitchFamily="34" charset="0"/>
                <a:cs typeface="+mn-cs"/>
              </a:rPr>
              <a:t> Collection</a:t>
            </a:r>
            <a:r>
              <a:rPr lang="tr-TR" sz="1400" b="1" dirty="0">
                <a:effectLst>
                  <a:glow rad="101600">
                    <a:schemeClr val="accent1">
                      <a:satMod val="175000"/>
                      <a:alpha val="40000"/>
                    </a:schemeClr>
                  </a:glow>
                </a:effectLst>
                <a:latin typeface="Eurostile" pitchFamily="34" charset="0"/>
                <a:cs typeface="+mn-cs"/>
              </a:rPr>
              <a:t> </a:t>
            </a:r>
            <a:r>
              <a:rPr lang="en-US" sz="1400" b="1" dirty="0">
                <a:effectLst>
                  <a:glow rad="101600">
                    <a:schemeClr val="accent1">
                      <a:satMod val="175000"/>
                      <a:alpha val="40000"/>
                    </a:schemeClr>
                  </a:glow>
                </a:effectLst>
                <a:latin typeface="Eurostile" pitchFamily="34" charset="0"/>
                <a:cs typeface="+mn-cs"/>
              </a:rPr>
              <a:t>written by</a:t>
            </a:r>
            <a:r>
              <a:rPr lang="tr-TR" sz="1400" b="1" dirty="0">
                <a:effectLst>
                  <a:glow rad="101600">
                    <a:schemeClr val="accent1">
                      <a:satMod val="175000"/>
                      <a:alpha val="40000"/>
                    </a:schemeClr>
                  </a:glow>
                </a:effectLst>
                <a:latin typeface="Eurostile" pitchFamily="34" charset="0"/>
                <a:cs typeface="+mn-cs"/>
              </a:rPr>
              <a:t> </a:t>
            </a:r>
            <a:r>
              <a:rPr lang="en-US" sz="1400" b="1" dirty="0">
                <a:effectLst>
                  <a:glow rad="101600">
                    <a:schemeClr val="accent1">
                      <a:satMod val="175000"/>
                      <a:alpha val="40000"/>
                    </a:schemeClr>
                  </a:glow>
                </a:effectLst>
                <a:latin typeface="Eurostile" pitchFamily="34" charset="0"/>
                <a:cs typeface="+mn-cs"/>
              </a:rPr>
              <a:t> the late scholar</a:t>
            </a:r>
            <a:endParaRPr lang="tr-TR" sz="1400" b="1" dirty="0">
              <a:effectLst>
                <a:glow rad="101600">
                  <a:schemeClr val="accent1">
                    <a:satMod val="175000"/>
                    <a:alpha val="40000"/>
                  </a:schemeClr>
                </a:glow>
              </a:effectLst>
              <a:latin typeface="Eurostile" pitchFamily="34" charset="0"/>
              <a:cs typeface="+mn-cs"/>
            </a:endParaRPr>
          </a:p>
        </p:txBody>
      </p:sp>
      <p:pic>
        <p:nvPicPr>
          <p:cNvPr id="5" name="4 Resim" descr="26_1.gif"/>
          <p:cNvPicPr>
            <a:picLocks noChangeAspect="1"/>
          </p:cNvPicPr>
          <p:nvPr/>
        </p:nvPicPr>
        <p:blipFill>
          <a:blip r:embed="rId6"/>
          <a:srcRect/>
          <a:stretch>
            <a:fillRect/>
          </a:stretch>
        </p:blipFill>
        <p:spPr bwMode="auto">
          <a:xfrm>
            <a:off x="2679700" y="803275"/>
            <a:ext cx="1936750" cy="3965575"/>
          </a:xfrm>
          <a:prstGeom prst="rect">
            <a:avLst/>
          </a:prstGeom>
          <a:noFill/>
          <a:ln w="9525">
            <a:noFill/>
            <a:miter lim="800000"/>
            <a:headEnd/>
            <a:tailEnd/>
          </a:ln>
        </p:spPr>
      </p:pic>
      <p:pic>
        <p:nvPicPr>
          <p:cNvPr id="6" name="5 Resim" descr="26_2.gif"/>
          <p:cNvPicPr>
            <a:picLocks noChangeAspect="1"/>
          </p:cNvPicPr>
          <p:nvPr/>
        </p:nvPicPr>
        <p:blipFill>
          <a:blip r:embed="rId7"/>
          <a:srcRect/>
          <a:stretch>
            <a:fillRect/>
          </a:stretch>
        </p:blipFill>
        <p:spPr bwMode="auto">
          <a:xfrm>
            <a:off x="4583113" y="803275"/>
            <a:ext cx="1785937" cy="3965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5000"/>
                                        <p:tgtEl>
                                          <p:spTgt spid="5"/>
                                        </p:tgtEl>
                                        <p:attrNameLst>
                                          <p:attrName>ppt_x</p:attrName>
                                        </p:attrNameLst>
                                      </p:cBhvr>
                                      <p:tavLst>
                                        <p:tav tm="0">
                                          <p:val>
                                            <p:strVal val="ppt_x"/>
                                          </p:val>
                                        </p:tav>
                                        <p:tav tm="100000">
                                          <p:val>
                                            <p:strVal val="ppt_x-ppt_w/2"/>
                                          </p:val>
                                        </p:tav>
                                      </p:tavLst>
                                    </p:anim>
                                    <p:anim calcmode="lin" valueType="num">
                                      <p:cBhvr>
                                        <p:cTn id="7" dur="5000"/>
                                        <p:tgtEl>
                                          <p:spTgt spid="5"/>
                                        </p:tgtEl>
                                        <p:attrNameLst>
                                          <p:attrName>ppt_y</p:attrName>
                                        </p:attrNameLst>
                                      </p:cBhvr>
                                      <p:tavLst>
                                        <p:tav tm="0">
                                          <p:val>
                                            <p:strVal val="ppt_y"/>
                                          </p:val>
                                        </p:tav>
                                        <p:tav tm="100000">
                                          <p:val>
                                            <p:strVal val="ppt_y"/>
                                          </p:val>
                                        </p:tav>
                                      </p:tavLst>
                                    </p:anim>
                                    <p:anim calcmode="lin" valueType="num">
                                      <p:cBhvr>
                                        <p:cTn id="8" dur="5000"/>
                                        <p:tgtEl>
                                          <p:spTgt spid="5"/>
                                        </p:tgtEl>
                                        <p:attrNameLst>
                                          <p:attrName>ppt_w</p:attrName>
                                        </p:attrNameLst>
                                      </p:cBhvr>
                                      <p:tavLst>
                                        <p:tav tm="0">
                                          <p:val>
                                            <p:strVal val="ppt_w"/>
                                          </p:val>
                                        </p:tav>
                                        <p:tav tm="100000">
                                          <p:val>
                                            <p:fltVal val="0"/>
                                          </p:val>
                                        </p:tav>
                                      </p:tavLst>
                                    </p:anim>
                                    <p:anim calcmode="lin" valueType="num">
                                      <p:cBhvr>
                                        <p:cTn id="9" dur="5000"/>
                                        <p:tgtEl>
                                          <p:spTgt spid="5"/>
                                        </p:tgtEl>
                                        <p:attrNameLst>
                                          <p:attrName>ppt_h</p:attrName>
                                        </p:attrNameLst>
                                      </p:cBhvr>
                                      <p:tavLst>
                                        <p:tav tm="0">
                                          <p:val>
                                            <p:strVal val="ppt_h"/>
                                          </p:val>
                                        </p:tav>
                                        <p:tav tm="100000">
                                          <p:val>
                                            <p:strVal val="ppt_h"/>
                                          </p:val>
                                        </p:tav>
                                      </p:tavLst>
                                    </p:anim>
                                    <p:set>
                                      <p:cBhvr>
                                        <p:cTn id="10" dur="1" fill="hold">
                                          <p:stCondLst>
                                            <p:cond delay="4999"/>
                                          </p:stCondLst>
                                        </p:cTn>
                                        <p:tgtEl>
                                          <p:spTgt spid="5"/>
                                        </p:tgtEl>
                                        <p:attrNameLst>
                                          <p:attrName>style.visibility</p:attrName>
                                        </p:attrNameLst>
                                      </p:cBhvr>
                                      <p:to>
                                        <p:strVal val="hidden"/>
                                      </p:to>
                                    </p:set>
                                  </p:childTnLst>
                                </p:cTn>
                              </p:par>
                              <p:par>
                                <p:cTn id="11" presetID="17" presetClass="exit" presetSubtype="2" fill="hold" nodeType="withEffect">
                                  <p:stCondLst>
                                    <p:cond delay="0"/>
                                  </p:stCondLst>
                                  <p:childTnLst>
                                    <p:anim calcmode="lin" valueType="num">
                                      <p:cBhvr>
                                        <p:cTn id="12" dur="5000"/>
                                        <p:tgtEl>
                                          <p:spTgt spid="6"/>
                                        </p:tgtEl>
                                        <p:attrNameLst>
                                          <p:attrName>ppt_x</p:attrName>
                                        </p:attrNameLst>
                                      </p:cBhvr>
                                      <p:tavLst>
                                        <p:tav tm="0">
                                          <p:val>
                                            <p:strVal val="ppt_x"/>
                                          </p:val>
                                        </p:tav>
                                        <p:tav tm="100000">
                                          <p:val>
                                            <p:strVal val="ppt_x+ppt_w/2"/>
                                          </p:val>
                                        </p:tav>
                                      </p:tavLst>
                                    </p:anim>
                                    <p:anim calcmode="lin" valueType="num">
                                      <p:cBhvr>
                                        <p:cTn id="13" dur="5000"/>
                                        <p:tgtEl>
                                          <p:spTgt spid="6"/>
                                        </p:tgtEl>
                                        <p:attrNameLst>
                                          <p:attrName>ppt_y</p:attrName>
                                        </p:attrNameLst>
                                      </p:cBhvr>
                                      <p:tavLst>
                                        <p:tav tm="0">
                                          <p:val>
                                            <p:strVal val="ppt_y"/>
                                          </p:val>
                                        </p:tav>
                                        <p:tav tm="100000">
                                          <p:val>
                                            <p:strVal val="ppt_y"/>
                                          </p:val>
                                        </p:tav>
                                      </p:tavLst>
                                    </p:anim>
                                    <p:anim calcmode="lin" valueType="num">
                                      <p:cBhvr>
                                        <p:cTn id="14" dur="5000"/>
                                        <p:tgtEl>
                                          <p:spTgt spid="6"/>
                                        </p:tgtEl>
                                        <p:attrNameLst>
                                          <p:attrName>ppt_w</p:attrName>
                                        </p:attrNameLst>
                                      </p:cBhvr>
                                      <p:tavLst>
                                        <p:tav tm="0">
                                          <p:val>
                                            <p:strVal val="ppt_w"/>
                                          </p:val>
                                        </p:tav>
                                        <p:tav tm="100000">
                                          <p:val>
                                            <p:fltVal val="0"/>
                                          </p:val>
                                        </p:tav>
                                      </p:tavLst>
                                    </p:anim>
                                    <p:anim calcmode="lin" valueType="num">
                                      <p:cBhvr>
                                        <p:cTn id="15" dur="5000"/>
                                        <p:tgtEl>
                                          <p:spTgt spid="6"/>
                                        </p:tgtEl>
                                        <p:attrNameLst>
                                          <p:attrName>ppt_h</p:attrName>
                                        </p:attrNameLst>
                                      </p:cBhvr>
                                      <p:tavLst>
                                        <p:tav tm="0">
                                          <p:val>
                                            <p:strVal val="ppt_h"/>
                                          </p:val>
                                        </p:tav>
                                        <p:tav tm="100000">
                                          <p:val>
                                            <p:strVal val="ppt_h"/>
                                          </p:val>
                                        </p:tav>
                                      </p:tavLst>
                                    </p:anim>
                                    <p:set>
                                      <p:cBhvr>
                                        <p:cTn id="16" dur="1" fill="hold">
                                          <p:stCondLst>
                                            <p:cond delay="4999"/>
                                          </p:stCondLst>
                                        </p:cTn>
                                        <p:tgtEl>
                                          <p:spTgt spid="6"/>
                                        </p:tgtEl>
                                        <p:attrNameLst>
                                          <p:attrName>style.visibility</p:attrName>
                                        </p:attrNameLst>
                                      </p:cBhvr>
                                      <p:to>
                                        <p:strVal val="hidden"/>
                                      </p:to>
                                    </p:set>
                                  </p:childTnLst>
                                </p:cTn>
                              </p:par>
                            </p:childTnLst>
                          </p:cTn>
                        </p:par>
                        <p:par>
                          <p:cTn id="17" fill="hold">
                            <p:stCondLst>
                              <p:cond delay="5000"/>
                            </p:stCondLst>
                            <p:childTnLst>
                              <p:par>
                                <p:cTn id="18" presetID="53" presetClass="exit" presetSubtype="0" fill="hold" nodeType="afterEffect">
                                  <p:stCondLst>
                                    <p:cond delay="0"/>
                                  </p:stCondLst>
                                  <p:childTnLst>
                                    <p:anim calcmode="lin" valueType="num">
                                      <p:cBhvr>
                                        <p:cTn id="19" dur="3000"/>
                                        <p:tgtEl>
                                          <p:spTgt spid="11"/>
                                        </p:tgtEl>
                                        <p:attrNameLst>
                                          <p:attrName>ppt_w</p:attrName>
                                        </p:attrNameLst>
                                      </p:cBhvr>
                                      <p:tavLst>
                                        <p:tav tm="0">
                                          <p:val>
                                            <p:strVal val="ppt_w"/>
                                          </p:val>
                                        </p:tav>
                                        <p:tav tm="100000">
                                          <p:val>
                                            <p:fltVal val="0"/>
                                          </p:val>
                                        </p:tav>
                                      </p:tavLst>
                                    </p:anim>
                                    <p:anim calcmode="lin" valueType="num">
                                      <p:cBhvr>
                                        <p:cTn id="20" dur="3000"/>
                                        <p:tgtEl>
                                          <p:spTgt spid="11"/>
                                        </p:tgtEl>
                                        <p:attrNameLst>
                                          <p:attrName>ppt_h</p:attrName>
                                        </p:attrNameLst>
                                      </p:cBhvr>
                                      <p:tavLst>
                                        <p:tav tm="0">
                                          <p:val>
                                            <p:strVal val="ppt_h"/>
                                          </p:val>
                                        </p:tav>
                                        <p:tav tm="100000">
                                          <p:val>
                                            <p:fltVal val="0"/>
                                          </p:val>
                                        </p:tav>
                                      </p:tavLst>
                                    </p:anim>
                                    <p:animEffect transition="out" filter="fade">
                                      <p:cBhvr>
                                        <p:cTn id="21" dur="3000"/>
                                        <p:tgtEl>
                                          <p:spTgt spid="11"/>
                                        </p:tgtEl>
                                      </p:cBhvr>
                                    </p:animEffect>
                                    <p:set>
                                      <p:cBhvr>
                                        <p:cTn id="22" dur="1" fill="hold">
                                          <p:stCondLst>
                                            <p:cond delay="2999"/>
                                          </p:stCondLst>
                                        </p:cTn>
                                        <p:tgtEl>
                                          <p:spTgt spid="11"/>
                                        </p:tgtEl>
                                        <p:attrNameLst>
                                          <p:attrName>style.visibility</p:attrName>
                                        </p:attrNameLst>
                                      </p:cBhvr>
                                      <p:to>
                                        <p:strVal val="hidden"/>
                                      </p:to>
                                    </p:set>
                                  </p:childTnLst>
                                </p:cTn>
                              </p:par>
                            </p:childTnLst>
                          </p:cTn>
                        </p:par>
                        <p:par>
                          <p:cTn id="23" fill="hold">
                            <p:stCondLst>
                              <p:cond delay="8000"/>
                            </p:stCondLst>
                            <p:childTnLst>
                              <p:par>
                                <p:cTn id="24" presetID="53"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3000" fill="hold"/>
                                        <p:tgtEl>
                                          <p:spTgt spid="7"/>
                                        </p:tgtEl>
                                        <p:attrNameLst>
                                          <p:attrName>ppt_w</p:attrName>
                                        </p:attrNameLst>
                                      </p:cBhvr>
                                      <p:tavLst>
                                        <p:tav tm="0">
                                          <p:val>
                                            <p:fltVal val="0"/>
                                          </p:val>
                                        </p:tav>
                                        <p:tav tm="100000">
                                          <p:val>
                                            <p:strVal val="#ppt_w"/>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Effect transition="in" filter="fade">
                                      <p:cBhvr>
                                        <p:cTn id="28" dur="3000"/>
                                        <p:tgtEl>
                                          <p:spTgt spid="7"/>
                                        </p:tgtEl>
                                      </p:cBhvr>
                                    </p:animEffect>
                                  </p:childTnLst>
                                </p:cTn>
                              </p:par>
                              <p:par>
                                <p:cTn id="29" presetID="53"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3000" fill="hold"/>
                                        <p:tgtEl>
                                          <p:spTgt spid="13"/>
                                        </p:tgtEl>
                                        <p:attrNameLst>
                                          <p:attrName>ppt_w</p:attrName>
                                        </p:attrNameLst>
                                      </p:cBhvr>
                                      <p:tavLst>
                                        <p:tav tm="0">
                                          <p:val>
                                            <p:fltVal val="0"/>
                                          </p:val>
                                        </p:tav>
                                        <p:tav tm="100000">
                                          <p:val>
                                            <p:strVal val="#ppt_w"/>
                                          </p:val>
                                        </p:tav>
                                      </p:tavLst>
                                    </p:anim>
                                    <p:anim calcmode="lin" valueType="num">
                                      <p:cBhvr>
                                        <p:cTn id="32" dur="3000" fill="hold"/>
                                        <p:tgtEl>
                                          <p:spTgt spid="13"/>
                                        </p:tgtEl>
                                        <p:attrNameLst>
                                          <p:attrName>ppt_h</p:attrName>
                                        </p:attrNameLst>
                                      </p:cBhvr>
                                      <p:tavLst>
                                        <p:tav tm="0">
                                          <p:val>
                                            <p:fltVal val="0"/>
                                          </p:val>
                                        </p:tav>
                                        <p:tav tm="100000">
                                          <p:val>
                                            <p:strVal val="#ppt_h"/>
                                          </p:val>
                                        </p:tav>
                                      </p:tavLst>
                                    </p:anim>
                                    <p:animEffect transition="in" filter="fade">
                                      <p:cBhvr>
                                        <p:cTn id="33" dur="3000"/>
                                        <p:tgtEl>
                                          <p:spTgt spid="13"/>
                                        </p:tgtEl>
                                      </p:cBhvr>
                                    </p:animEffect>
                                  </p:childTnLst>
                                </p:cTn>
                              </p:par>
                              <p:par>
                                <p:cTn id="34" presetID="53"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3000" fill="hold"/>
                                        <p:tgtEl>
                                          <p:spTgt spid="14"/>
                                        </p:tgtEl>
                                        <p:attrNameLst>
                                          <p:attrName>ppt_w</p:attrName>
                                        </p:attrNameLst>
                                      </p:cBhvr>
                                      <p:tavLst>
                                        <p:tav tm="0">
                                          <p:val>
                                            <p:fltVal val="0"/>
                                          </p:val>
                                        </p:tav>
                                        <p:tav tm="100000">
                                          <p:val>
                                            <p:strVal val="#ppt_w"/>
                                          </p:val>
                                        </p:tav>
                                      </p:tavLst>
                                    </p:anim>
                                    <p:anim calcmode="lin" valueType="num">
                                      <p:cBhvr>
                                        <p:cTn id="37" dur="3000" fill="hold"/>
                                        <p:tgtEl>
                                          <p:spTgt spid="14"/>
                                        </p:tgtEl>
                                        <p:attrNameLst>
                                          <p:attrName>ppt_h</p:attrName>
                                        </p:attrNameLst>
                                      </p:cBhvr>
                                      <p:tavLst>
                                        <p:tav tm="0">
                                          <p:val>
                                            <p:fltVal val="0"/>
                                          </p:val>
                                        </p:tav>
                                        <p:tav tm="100000">
                                          <p:val>
                                            <p:strVal val="#ppt_h"/>
                                          </p:val>
                                        </p:tav>
                                      </p:tavLst>
                                    </p:anim>
                                    <p:animEffect transition="in" filter="fade">
                                      <p:cBhvr>
                                        <p:cTn id="38"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3 Resim" descr="kum adam.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6" name="5 Dikdörtgen"/>
          <p:cNvSpPr/>
          <p:nvPr/>
        </p:nvSpPr>
        <p:spPr>
          <a:xfrm>
            <a:off x="142844" y="3786198"/>
            <a:ext cx="8929718" cy="1384995"/>
          </a:xfrm>
          <a:prstGeom prst="rect">
            <a:avLst/>
          </a:prstGeom>
        </p:spPr>
        <p:txBody>
          <a:bodyPr>
            <a:spAutoFit/>
          </a:bodyPr>
          <a:lstStyle/>
          <a:p>
            <a:pPr algn="ctr" fontAlgn="auto">
              <a:lnSpc>
                <a:spcPct val="150000"/>
              </a:lnSpc>
              <a:spcBef>
                <a:spcPts val="0"/>
              </a:spcBef>
              <a:spcAft>
                <a:spcPts val="0"/>
              </a:spcAft>
              <a:defRPr/>
            </a:pP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“He shall give them life who first gave them life, and He is All-Knowing</a:t>
            </a:r>
            <a:r>
              <a:rPr lang="tr-TR"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concerning all creation.“</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(Qur’an: 36/79)</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mn-cs"/>
            </a:endParaRPr>
          </a:p>
        </p:txBody>
      </p:sp>
      <p:sp>
        <p:nvSpPr>
          <p:cNvPr id="5" name="4 Dikdörtgen"/>
          <p:cNvSpPr/>
          <p:nvPr/>
        </p:nvSpPr>
        <p:spPr>
          <a:xfrm>
            <a:off x="214282" y="214296"/>
            <a:ext cx="5075428" cy="400110"/>
          </a:xfrm>
          <a:prstGeom prst="rect">
            <a:avLst/>
          </a:prstGeom>
        </p:spPr>
        <p:txBody>
          <a:bodyPr wrap="none">
            <a:spAutoFit/>
          </a:bodyPr>
          <a:lstStyle/>
          <a:p>
            <a:pPr algn="just">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The answer of the question is explicit;</a:t>
            </a:r>
            <a:r>
              <a:rPr lang="en-US"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Say</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nsan spermi penetrasyon.jpg"/>
          <p:cNvPicPr>
            <a:picLocks noChangeAspect="1"/>
          </p:cNvPicPr>
          <p:nvPr/>
        </p:nvPicPr>
        <p:blipFill>
          <a:blip r:embed="rId3" cstate="print"/>
          <a:stretch>
            <a:fillRect/>
          </a:stretch>
        </p:blipFill>
        <p:spPr>
          <a:xfrm>
            <a:off x="285720" y="428610"/>
            <a:ext cx="3495675" cy="42862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8066" name="Rectangle 1"/>
          <p:cNvSpPr>
            <a:spLocks noChangeArrowheads="1"/>
          </p:cNvSpPr>
          <p:nvPr/>
        </p:nvSpPr>
        <p:spPr bwMode="auto">
          <a:xfrm>
            <a:off x="4286250" y="500063"/>
            <a:ext cx="4572000" cy="3416300"/>
          </a:xfrm>
          <a:prstGeom prst="rect">
            <a:avLst/>
          </a:prstGeom>
          <a:noFill/>
          <a:ln w="9525">
            <a:noFill/>
            <a:miter lim="800000"/>
            <a:headEnd/>
            <a:tailEnd/>
          </a:ln>
        </p:spPr>
        <p:txBody>
          <a:bodyPr anchor="ctr">
            <a:spAutoFit/>
          </a:bodyPr>
          <a:lstStyle/>
          <a:p>
            <a:pPr algn="just">
              <a:lnSpc>
                <a:spcPct val="150000"/>
              </a:lnSpc>
            </a:pPr>
            <a:r>
              <a:rPr lang="en-US" sz="2400" b="1">
                <a:latin typeface="Chaparral Pro"/>
                <a:cs typeface="Times New Roman" pitchFamily="18" charset="0"/>
              </a:rPr>
              <a:t>A Drop </a:t>
            </a:r>
            <a:r>
              <a:rPr lang="tr-TR" sz="2400" b="1">
                <a:latin typeface="Chaparral Pro"/>
                <a:cs typeface="Times New Roman" pitchFamily="18" charset="0"/>
              </a:rPr>
              <a:t>of </a:t>
            </a:r>
            <a:r>
              <a:rPr lang="en-US" sz="2400" b="1">
                <a:latin typeface="Chaparral Pro"/>
                <a:cs typeface="Times New Roman" pitchFamily="18" charset="0"/>
              </a:rPr>
              <a:t>Sperm:</a:t>
            </a:r>
            <a:r>
              <a:rPr lang="en-US" sz="2400">
                <a:latin typeface="Chaparral Pro"/>
                <a:cs typeface="Times New Roman" pitchFamily="18" charset="0"/>
              </a:rPr>
              <a:t> One example is furnished by the verse, </a:t>
            </a:r>
            <a:r>
              <a:rPr lang="en-US" sz="2400" i="1">
                <a:latin typeface="Chaparral Pro"/>
                <a:cs typeface="Times New Roman" pitchFamily="18" charset="0"/>
              </a:rPr>
              <a:t>“Has not man seen that We created him from</a:t>
            </a:r>
            <a:r>
              <a:rPr lang="tr-TR" sz="2400" i="1">
                <a:latin typeface="Chaparral Pro"/>
                <a:cs typeface="Times New Roman" pitchFamily="18" charset="0"/>
              </a:rPr>
              <a:t>  </a:t>
            </a:r>
            <a:r>
              <a:rPr lang="en-US" sz="2400" i="1">
                <a:latin typeface="Chaparral Pro"/>
                <a:cs typeface="Times New Roman" pitchFamily="18" charset="0"/>
              </a:rPr>
              <a:t> </a:t>
            </a:r>
            <a:r>
              <a:rPr lang="en-US" sz="2400" b="1" i="1">
                <a:latin typeface="Chaparral Pro"/>
                <a:cs typeface="Times New Roman" pitchFamily="18" charset="0"/>
              </a:rPr>
              <a:t>a drop of sperm</a:t>
            </a:r>
            <a:r>
              <a:rPr lang="en-US" sz="2400" i="1">
                <a:latin typeface="Chaparral Pro"/>
                <a:cs typeface="Times New Roman" pitchFamily="18" charset="0"/>
              </a:rPr>
              <a:t>? And then he becomes an open disputer.”</a:t>
            </a:r>
            <a:endParaRPr lang="tr-TR" sz="2400" i="1">
              <a:latin typeface="Chaparral Pro"/>
              <a:cs typeface="Times New Roman" pitchFamily="18" charset="0"/>
            </a:endParaRPr>
          </a:p>
          <a:p>
            <a:pPr algn="just">
              <a:lnSpc>
                <a:spcPct val="150000"/>
              </a:lnSpc>
            </a:pPr>
            <a:r>
              <a:rPr lang="en-US" sz="2400" i="1">
                <a:latin typeface="Chaparral Pro"/>
                <a:cs typeface="Times New Roman" pitchFamily="18" charset="0"/>
              </a:rPr>
              <a:t>(Qur’an: 16/4)</a:t>
            </a:r>
            <a:r>
              <a:rPr lang="en-US" sz="2400">
                <a:latin typeface="Chaparral Pro"/>
                <a:cs typeface="Times New Roman" pitchFamily="18" charset="0"/>
              </a:rPr>
              <a:t> </a:t>
            </a:r>
            <a:endParaRPr lang="en-US" sz="3600">
              <a:latin typeface="Chaparral Pro"/>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yumurta-sperm.gif"/>
          <p:cNvPicPr>
            <a:picLocks noChangeAspect="1"/>
          </p:cNvPicPr>
          <p:nvPr/>
        </p:nvPicPr>
        <p:blipFill>
          <a:blip r:embed="rId3" cstate="print"/>
          <a:stretch>
            <a:fillRect/>
          </a:stretch>
        </p:blipFill>
        <p:spPr>
          <a:xfrm>
            <a:off x="7960145" y="2500312"/>
            <a:ext cx="1183859" cy="9382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4 Resim" descr="bebek-797195.JPG"/>
          <p:cNvPicPr>
            <a:picLocks noChangeAspect="1"/>
          </p:cNvPicPr>
          <p:nvPr/>
        </p:nvPicPr>
        <p:blipFill>
          <a:blip r:embed="rId4" cstate="print"/>
          <a:stretch>
            <a:fillRect/>
          </a:stretch>
        </p:blipFill>
        <p:spPr>
          <a:xfrm>
            <a:off x="1" y="0"/>
            <a:ext cx="3432457" cy="5143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5 Sol Ok"/>
          <p:cNvSpPr/>
          <p:nvPr/>
        </p:nvSpPr>
        <p:spPr>
          <a:xfrm>
            <a:off x="3500438" y="2500313"/>
            <a:ext cx="4286250" cy="1000125"/>
          </a:xfrm>
          <a:prstGeom prst="leftArrow">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6200000" scaled="1"/>
            <a:tileRect/>
          </a:gradFill>
          <a:ln>
            <a:noFill/>
          </a:ln>
          <a:effectLst>
            <a:outerShdw blurRad="50800" dist="50800" dir="5400000" algn="ctr" rotWithShape="0">
              <a:srgbClr val="FFFF00"/>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7" name="6 Dikdörtgen"/>
          <p:cNvSpPr/>
          <p:nvPr/>
        </p:nvSpPr>
        <p:spPr>
          <a:xfrm>
            <a:off x="3714750" y="-26988"/>
            <a:ext cx="5357813" cy="2170113"/>
          </a:xfrm>
          <a:prstGeom prst="rect">
            <a:avLst/>
          </a:prstGeom>
        </p:spPr>
        <p:txBody>
          <a:bodyPr>
            <a:spAutoFit/>
          </a:bodyPr>
          <a:lstStyle/>
          <a:p>
            <a:pPr algn="just" fontAlgn="auto">
              <a:lnSpc>
                <a:spcPct val="150000"/>
              </a:lnSpc>
              <a:spcBef>
                <a:spcPts val="0"/>
              </a:spcBef>
              <a:spcAft>
                <a:spcPts val="0"/>
              </a:spcAft>
              <a:defRPr/>
            </a:pPr>
            <a:r>
              <a:rPr lang="en-US" dirty="0">
                <a:effectLst>
                  <a:outerShdw blurRad="38100" dist="38100" dir="2700000" algn="tl">
                    <a:srgbClr val="000000">
                      <a:alpha val="43137"/>
                    </a:srgbClr>
                  </a:outerShdw>
                </a:effectLst>
                <a:latin typeface="Chaparral Pro" pitchFamily="18" charset="0"/>
                <a:cs typeface="+mn-cs"/>
              </a:rPr>
              <a:t>The Quran says;</a:t>
            </a:r>
            <a:r>
              <a:rPr lang="en-US" i="1" dirty="0">
                <a:effectLst>
                  <a:outerShdw blurRad="38100" dist="38100" dir="2700000" algn="tl">
                    <a:srgbClr val="000000">
                      <a:alpha val="43137"/>
                    </a:srgbClr>
                  </a:outerShdw>
                </a:effectLst>
                <a:latin typeface="Chaparral Pro" pitchFamily="18" charset="0"/>
                <a:cs typeface="+mn-cs"/>
              </a:rPr>
              <a:t> </a:t>
            </a:r>
            <a:endParaRPr lang="tr-TR" i="1" dirty="0">
              <a:effectLst>
                <a:outerShdw blurRad="38100" dist="38100" dir="2700000" algn="tl">
                  <a:srgbClr val="000000">
                    <a:alpha val="43137"/>
                  </a:srgbClr>
                </a:outerShdw>
              </a:effectLst>
              <a:latin typeface="Chaparral Pro" pitchFamily="18" charset="0"/>
              <a:cs typeface="+mn-cs"/>
            </a:endParaRPr>
          </a:p>
          <a:p>
            <a:pPr algn="just" fontAlgn="auto">
              <a:lnSpc>
                <a:spcPct val="150000"/>
              </a:lnSpc>
              <a:spcBef>
                <a:spcPts val="0"/>
              </a:spcBef>
              <a:spcAft>
                <a:spcPts val="0"/>
              </a:spcAft>
              <a:defRPr/>
            </a:pPr>
            <a:r>
              <a:rPr lang="en-US" i="1" dirty="0">
                <a:effectLst>
                  <a:outerShdw blurRad="38100" dist="38100" dir="2700000" algn="tl">
                    <a:srgbClr val="000000">
                      <a:alpha val="43137"/>
                    </a:srgbClr>
                  </a:outerShdw>
                </a:effectLst>
                <a:latin typeface="Chaparral Pro" pitchFamily="18" charset="0"/>
                <a:cs typeface="+mn-cs"/>
              </a:rPr>
              <a:t>“You see how you advanced from a drop of sperm to a flesh and to bone and finally to human form. How, then can you deny your second creation? It is just the same as the first, or even easier </a:t>
            </a:r>
            <a:r>
              <a:rPr lang="tr-TR" i="1" dirty="0">
                <a:effectLst>
                  <a:outerShdw blurRad="38100" dist="38100" dir="2700000" algn="tl">
                    <a:srgbClr val="000000">
                      <a:alpha val="43137"/>
                    </a:srgbClr>
                  </a:outerShdw>
                </a:effectLst>
                <a:latin typeface="Chaparral Pro" pitchFamily="18" charset="0"/>
                <a:cs typeface="+mn-cs"/>
              </a:rPr>
              <a:t>an </a:t>
            </a:r>
            <a:r>
              <a:rPr lang="en-US" i="1" dirty="0">
                <a:effectLst>
                  <a:outerShdw blurRad="38100" dist="38100" dir="2700000" algn="tl">
                    <a:srgbClr val="000000">
                      <a:alpha val="43137"/>
                    </a:srgbClr>
                  </a:outerShdw>
                </a:effectLst>
                <a:latin typeface="Chaparral Pro" pitchFamily="18" charset="0"/>
                <a:cs typeface="+mn-cs"/>
              </a:rPr>
              <a:t>accomplishment for God." </a:t>
            </a:r>
            <a:endParaRPr lang="tr-TR" i="1" dirty="0">
              <a:effectLst>
                <a:outerShdw blurRad="38100" dist="38100" dir="2700000" algn="tl">
                  <a:srgbClr val="000000">
                    <a:alpha val="43137"/>
                  </a:srgbClr>
                </a:outerShdw>
              </a:effectLst>
              <a:latin typeface="Chaparral Pro" pitchFamily="18" charset="0"/>
              <a:cs typeface="+mn-cs"/>
            </a:endParaRPr>
          </a:p>
        </p:txBody>
      </p:sp>
      <p:sp>
        <p:nvSpPr>
          <p:cNvPr id="25601" name="Rectangle 1"/>
          <p:cNvSpPr>
            <a:spLocks noChangeArrowheads="1"/>
          </p:cNvSpPr>
          <p:nvPr/>
        </p:nvSpPr>
        <p:spPr bwMode="auto">
          <a:xfrm>
            <a:off x="3714750" y="3736975"/>
            <a:ext cx="5214938" cy="923925"/>
          </a:xfrm>
          <a:prstGeom prst="rect">
            <a:avLst/>
          </a:prstGeom>
          <a:noFill/>
          <a:ln w="9525">
            <a:noFill/>
            <a:miter lim="800000"/>
            <a:headEnd/>
            <a:tailEnd/>
          </a:ln>
          <a:effectLst/>
        </p:spPr>
        <p:txBody>
          <a:bodyPr anchor="ctr">
            <a:spAutoFit/>
          </a:bodyPr>
          <a:lstStyle/>
          <a:p>
            <a:pPr algn="just">
              <a:lnSpc>
                <a:spcPct val="150000"/>
              </a:lnSpc>
              <a:defRPr/>
            </a:pPr>
            <a:r>
              <a:rPr lang="en-US" i="1" dirty="0">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“He originates creation then brings it back again, and it is easier for Him.” (Qur’an: 30/27)</a:t>
            </a:r>
            <a:endParaRPr lang="en-US" sz="2800" dirty="0">
              <a:effectLst>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hayat.jpg"/>
          <p:cNvPicPr>
            <a:picLocks noChangeAspect="1"/>
          </p:cNvPicPr>
          <p:nvPr/>
        </p:nvPicPr>
        <p:blipFill>
          <a:blip r:embed="rId3"/>
          <a:srcRect/>
          <a:stretch>
            <a:fillRect/>
          </a:stretch>
        </p:blipFill>
        <p:spPr bwMode="auto">
          <a:xfrm>
            <a:off x="300038" y="285750"/>
            <a:ext cx="3200400" cy="4572000"/>
          </a:xfrm>
          <a:prstGeom prst="rect">
            <a:avLst/>
          </a:prstGeom>
          <a:noFill/>
          <a:ln w="9525">
            <a:noFill/>
            <a:miter lim="800000"/>
            <a:headEnd/>
            <a:tailEnd/>
          </a:ln>
        </p:spPr>
      </p:pic>
      <p:graphicFrame>
        <p:nvGraphicFramePr>
          <p:cNvPr id="13" name="12 Diyagram"/>
          <p:cNvGraphicFramePr/>
          <p:nvPr/>
        </p:nvGraphicFramePr>
        <p:xfrm>
          <a:off x="4500562" y="571486"/>
          <a:ext cx="3071834" cy="38576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yagram"/>
          <p:cNvGraphicFramePr/>
          <p:nvPr/>
        </p:nvGraphicFramePr>
        <p:xfrm>
          <a:off x="142844" y="142858"/>
          <a:ext cx="8786874" cy="135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1138" name="5 Resim" descr="TheFourSeasons1.jpg"/>
          <p:cNvPicPr>
            <a:picLocks noChangeAspect="1"/>
          </p:cNvPicPr>
          <p:nvPr/>
        </p:nvPicPr>
        <p:blipFill>
          <a:blip r:embed="rId7"/>
          <a:srcRect l="2077" t="5498" r="2077" b="12617"/>
          <a:stretch>
            <a:fillRect/>
          </a:stretch>
        </p:blipFill>
        <p:spPr bwMode="auto">
          <a:xfrm>
            <a:off x="214313" y="1643063"/>
            <a:ext cx="8715375" cy="3286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E7CCA74-FBF2-4AD1-9691-A9028F6416C8}"/>
                                            </p:graphicEl>
                                          </p:spTgt>
                                        </p:tgtEl>
                                        <p:attrNameLst>
                                          <p:attrName>style.visibility</p:attrName>
                                        </p:attrNameLst>
                                      </p:cBhvr>
                                      <p:to>
                                        <p:strVal val="visible"/>
                                      </p:to>
                                    </p:set>
                                    <p:animEffect transition="in" filter="fade">
                                      <p:cBhvr>
                                        <p:cTn id="7" dur="2000"/>
                                        <p:tgtEl>
                                          <p:spTgt spid="5">
                                            <p:graphicEl>
                                              <a:dgm id="{EE7CCA74-FBF2-4AD1-9691-A9028F6416C8}"/>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673EAACA-18CA-4D83-BFB2-BB20D20598EA}"/>
                                            </p:graphicEl>
                                          </p:spTgt>
                                        </p:tgtEl>
                                        <p:attrNameLst>
                                          <p:attrName>style.visibility</p:attrName>
                                        </p:attrNameLst>
                                      </p:cBhvr>
                                      <p:to>
                                        <p:strVal val="visible"/>
                                      </p:to>
                                    </p:set>
                                    <p:animEffect transition="in" filter="fade">
                                      <p:cBhvr>
                                        <p:cTn id="11" dur="2000"/>
                                        <p:tgtEl>
                                          <p:spTgt spid="5">
                                            <p:graphicEl>
                                              <a:dgm id="{673EAACA-18CA-4D83-BFB2-BB20D20598EA}"/>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1AF7EC34-DCB0-4FCA-B486-3D47CDC8D8AB}"/>
                                            </p:graphicEl>
                                          </p:spTgt>
                                        </p:tgtEl>
                                        <p:attrNameLst>
                                          <p:attrName>style.visibility</p:attrName>
                                        </p:attrNameLst>
                                      </p:cBhvr>
                                      <p:to>
                                        <p:strVal val="visible"/>
                                      </p:to>
                                    </p:set>
                                    <p:animEffect transition="in" filter="fade">
                                      <p:cBhvr>
                                        <p:cTn id="15" dur="2000"/>
                                        <p:tgtEl>
                                          <p:spTgt spid="5">
                                            <p:graphicEl>
                                              <a:dgm id="{1AF7EC34-DCB0-4FCA-B486-3D47CDC8D8AB}"/>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615EEEAB-A53D-49A6-9522-781BA37C8ADC}"/>
                                            </p:graphicEl>
                                          </p:spTgt>
                                        </p:tgtEl>
                                        <p:attrNameLst>
                                          <p:attrName>style.visibility</p:attrName>
                                        </p:attrNameLst>
                                      </p:cBhvr>
                                      <p:to>
                                        <p:strVal val="visible"/>
                                      </p:to>
                                    </p:set>
                                    <p:animEffect transition="in" filter="fade">
                                      <p:cBhvr>
                                        <p:cTn id="19" dur="2000"/>
                                        <p:tgtEl>
                                          <p:spTgt spid="5">
                                            <p:graphicEl>
                                              <a:dgm id="{615EEEAB-A53D-49A6-9522-781BA37C8AD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Digital-Universe-(98).jpg"/>
          <p:cNvPicPr>
            <a:picLocks noChangeAspect="1"/>
          </p:cNvPicPr>
          <p:nvPr/>
        </p:nvPicPr>
        <p:blipFill>
          <a:blip r:embed="rId3"/>
          <a:stretch>
            <a:fillRect/>
          </a:stretch>
        </p:blipFill>
        <p:spPr>
          <a:xfrm>
            <a:off x="-71438" y="0"/>
            <a:ext cx="9144001" cy="5857875"/>
          </a:xfrm>
          <a:prstGeom prst="rect">
            <a:avLst/>
          </a:prstGeom>
          <a:ln>
            <a:noFill/>
          </a:ln>
          <a:effectLst>
            <a:outerShdw blurRad="292100" dist="139700" dir="2700000" algn="tl" rotWithShape="0">
              <a:srgbClr val="333333">
                <a:alpha val="65000"/>
              </a:srgbClr>
            </a:outerShdw>
          </a:effectLst>
        </p:spPr>
      </p:pic>
      <p:sp>
        <p:nvSpPr>
          <p:cNvPr id="13313" name="Rectangle 1"/>
          <p:cNvSpPr>
            <a:spLocks noChangeArrowheads="1"/>
          </p:cNvSpPr>
          <p:nvPr/>
        </p:nvSpPr>
        <p:spPr bwMode="auto">
          <a:xfrm>
            <a:off x="71406" y="71420"/>
            <a:ext cx="8929718" cy="1384995"/>
          </a:xfrm>
          <a:prstGeom prst="rect">
            <a:avLst/>
          </a:prstGeom>
          <a:noFill/>
          <a:ln w="9525">
            <a:noFill/>
            <a:miter lim="800000"/>
            <a:headEnd/>
            <a:tailEnd/>
          </a:ln>
          <a:effectLst/>
        </p:spPr>
        <p:txBody>
          <a:bodyPr anchor="ctr">
            <a:spAutoFit/>
          </a:bodyPr>
          <a:lstStyle/>
          <a:p>
            <a:pPr algn="just">
              <a:defRPr/>
            </a:pPr>
            <a:r>
              <a:rPr lang="en-US" sz="2400" dirty="0">
                <a:ln w="10160">
                  <a:solidFill>
                    <a:schemeClr val="accent1"/>
                  </a:solidFill>
                  <a:prstDash val="solid"/>
                </a:ln>
                <a:solidFill>
                  <a:srgbClr val="FFFFFF"/>
                </a:solidFill>
                <a:effectLst>
                  <a:outerShdw blurRad="38100" dist="32000" dir="5400000" algn="tl">
                    <a:srgbClr val="000000">
                      <a:alpha val="30000"/>
                    </a:srgbClr>
                  </a:outerShdw>
                </a:effectLst>
                <a:latin typeface="Chaparral Pro" pitchFamily="18" charset="0"/>
                <a:ea typeface="Times New Roman" pitchFamily="18" charset="0"/>
                <a:cs typeface="+mn-cs"/>
              </a:rPr>
              <a:t>Revolutions and Changes: </a:t>
            </a:r>
            <a:r>
              <a:rPr lang="en-US" sz="2000" dirty="0">
                <a:effectLst>
                  <a:outerShdw blurRad="38100" dist="38100" dir="2700000" algn="tl">
                    <a:srgbClr val="000000">
                      <a:alpha val="43137"/>
                    </a:srgbClr>
                  </a:outerShdw>
                </a:effectLst>
                <a:latin typeface="Chaparral Pro" pitchFamily="18" charset="0"/>
                <a:ea typeface="Times New Roman" pitchFamily="18" charset="0"/>
                <a:cs typeface="+mn-cs"/>
              </a:rPr>
              <a:t>The tremendous revolutions and changes in the world, the arranging and destruction, the gathering together and dispersal, the constant flux and change, they are all the signs and indications of an awesome day which will witness destruction and reconstruction on a vast scale.</a:t>
            </a:r>
            <a:endParaRPr lang="en-US" sz="3200" dirty="0">
              <a:effectLst>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3 Resim" descr="dunya.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2" name="1 Başlık"/>
          <p:cNvSpPr>
            <a:spLocks noGrp="1"/>
          </p:cNvSpPr>
          <p:nvPr>
            <p:ph type="title"/>
          </p:nvPr>
        </p:nvSpPr>
        <p:spPr>
          <a:xfrm>
            <a:off x="357158" y="4286262"/>
            <a:ext cx="8229600" cy="857250"/>
          </a:xfrm>
        </p:spPr>
        <p:txBody>
          <a:bodyPr>
            <a:noAutofit/>
          </a:bodyPr>
          <a:lstStyle/>
          <a:p>
            <a:pPr fontAlgn="auto">
              <a:spcAft>
                <a:spcPts val="0"/>
              </a:spcAft>
              <a:defRPr/>
            </a:pPr>
            <a:r>
              <a:rPr lang="en-US" sz="2400" dirty="0" smtClean="0"/>
              <a:t>At the same time they all show that God is </a:t>
            </a:r>
            <a:r>
              <a:rPr lang="tr-TR" sz="2400" dirty="0" err="1" smtClean="0"/>
              <a:t>able</a:t>
            </a:r>
            <a:r>
              <a:rPr lang="tr-TR" sz="2400" dirty="0" smtClean="0"/>
              <a:t> </a:t>
            </a:r>
            <a:r>
              <a:rPr lang="en-US" sz="2400" dirty="0" smtClean="0"/>
              <a:t>to realize the hereafter and the eternal life of happiness. </a:t>
            </a:r>
            <a:r>
              <a:rPr lang="tr-TR" sz="2400" dirty="0" smtClean="0"/>
              <a:t/>
            </a:r>
            <a:br>
              <a:rPr lang="tr-TR" sz="2400" dirty="0" smtClean="0"/>
            </a:br>
            <a:endParaRPr lang="tr-TR"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12 Resim" descr="blue_abstract_composition-7093.jpg"/>
          <p:cNvPicPr>
            <a:picLocks noChangeAspect="1"/>
          </p:cNvPicPr>
          <p:nvPr/>
        </p:nvPicPr>
        <p:blipFill>
          <a:blip r:embed="rId3"/>
          <a:srcRect/>
          <a:stretch>
            <a:fillRect/>
          </a:stretch>
        </p:blipFill>
        <p:spPr bwMode="auto">
          <a:xfrm>
            <a:off x="0" y="0"/>
            <a:ext cx="9144000" cy="5149850"/>
          </a:xfrm>
          <a:prstGeom prst="rect">
            <a:avLst/>
          </a:prstGeom>
          <a:noFill/>
          <a:ln w="9525">
            <a:noFill/>
            <a:miter lim="800000"/>
            <a:headEnd/>
            <a:tailEnd/>
          </a:ln>
        </p:spPr>
      </p:pic>
      <p:graphicFrame>
        <p:nvGraphicFramePr>
          <p:cNvPr id="4" name="3 Diyagram"/>
          <p:cNvGraphicFramePr/>
          <p:nvPr/>
        </p:nvGraphicFramePr>
        <p:xfrm>
          <a:off x="857224" y="357172"/>
          <a:ext cx="4247332" cy="3143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 name="4 Grup"/>
          <p:cNvGrpSpPr>
            <a:grpSpLocks/>
          </p:cNvGrpSpPr>
          <p:nvPr/>
        </p:nvGrpSpPr>
        <p:grpSpPr bwMode="auto">
          <a:xfrm>
            <a:off x="4214813" y="142875"/>
            <a:ext cx="4429125" cy="3500438"/>
            <a:chOff x="5076056" y="627534"/>
            <a:chExt cx="3888432" cy="3168352"/>
          </a:xfrm>
        </p:grpSpPr>
        <p:graphicFrame>
          <p:nvGraphicFramePr>
            <p:cNvPr id="6" name="5 Diyagram"/>
            <p:cNvGraphicFramePr/>
            <p:nvPr/>
          </p:nvGraphicFramePr>
          <p:xfrm>
            <a:off x="5076056" y="627534"/>
            <a:ext cx="3888432" cy="31683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6 Dirsek Bağlayıcısı"/>
            <p:cNvCxnSpPr/>
            <p:nvPr/>
          </p:nvCxnSpPr>
          <p:spPr>
            <a:xfrm>
              <a:off x="7236296" y="1315807"/>
              <a:ext cx="1006254" cy="109204"/>
            </a:xfrm>
            <a:prstGeom prst="bentConnector3">
              <a:avLst>
                <a:gd name="adj1" fmla="val 101580"/>
              </a:avLst>
            </a:prstGeom>
          </p:spPr>
          <p:style>
            <a:lnRef idx="3">
              <a:schemeClr val="accent4"/>
            </a:lnRef>
            <a:fillRef idx="0">
              <a:schemeClr val="accent4"/>
            </a:fillRef>
            <a:effectRef idx="2">
              <a:schemeClr val="accent4"/>
            </a:effectRef>
            <a:fontRef idx="minor">
              <a:schemeClr val="tx1"/>
            </a:fontRef>
          </p:style>
        </p:cxnSp>
        <p:cxnSp>
          <p:nvCxnSpPr>
            <p:cNvPr id="8" name="7 Dirsek Bağlayıcısı"/>
            <p:cNvCxnSpPr/>
            <p:nvPr/>
          </p:nvCxnSpPr>
          <p:spPr>
            <a:xfrm>
              <a:off x="7020272" y="2212429"/>
              <a:ext cx="504521" cy="1436"/>
            </a:xfrm>
            <a:prstGeom prst="bentConnector3">
              <a:avLst>
                <a:gd name="adj1" fmla="val 50000"/>
              </a:avLst>
            </a:prstGeom>
          </p:spPr>
          <p:style>
            <a:lnRef idx="3">
              <a:schemeClr val="accent4"/>
            </a:lnRef>
            <a:fillRef idx="0">
              <a:schemeClr val="accent4"/>
            </a:fillRef>
            <a:effectRef idx="2">
              <a:schemeClr val="accent4"/>
            </a:effectRef>
            <a:fontRef idx="minor">
              <a:schemeClr val="tx1"/>
            </a:fontRef>
          </p:style>
        </p:cxnSp>
        <p:cxnSp>
          <p:nvCxnSpPr>
            <p:cNvPr id="9" name="8 Dirsek Bağlayıcısı"/>
            <p:cNvCxnSpPr/>
            <p:nvPr/>
          </p:nvCxnSpPr>
          <p:spPr>
            <a:xfrm rot="10800000" flipV="1">
              <a:off x="7308769" y="2959614"/>
              <a:ext cx="953293" cy="250020"/>
            </a:xfrm>
            <a:prstGeom prst="bentConnector3">
              <a:avLst>
                <a:gd name="adj1" fmla="val 1039"/>
              </a:avLst>
            </a:prstGeom>
          </p:spPr>
          <p:style>
            <a:lnRef idx="3">
              <a:schemeClr val="accent4"/>
            </a:lnRef>
            <a:fillRef idx="0">
              <a:schemeClr val="accent4"/>
            </a:fillRef>
            <a:effectRef idx="2">
              <a:schemeClr val="accent4"/>
            </a:effectRef>
            <a:fontRef idx="minor">
              <a:schemeClr val="tx1"/>
            </a:fontRef>
          </p:style>
        </p:cxnSp>
      </p:grpSp>
      <p:sp>
        <p:nvSpPr>
          <p:cNvPr id="11" name="Rectangle 1"/>
          <p:cNvSpPr>
            <a:spLocks noChangeArrowheads="1"/>
          </p:cNvSpPr>
          <p:nvPr/>
        </p:nvSpPr>
        <p:spPr bwMode="auto">
          <a:xfrm>
            <a:off x="251520" y="3728875"/>
            <a:ext cx="8748464" cy="1200329"/>
          </a:xfrm>
          <a:prstGeom prst="rect">
            <a:avLst/>
          </a:prstGeom>
          <a:noFill/>
          <a:ln w="9525">
            <a:noFill/>
            <a:miter lim="800000"/>
            <a:headEnd/>
            <a:tailEnd/>
          </a:ln>
          <a:effectLst/>
        </p:spPr>
        <p:txBody>
          <a:bodyPr anchor="ctr">
            <a:spAutoFit/>
            <a:scene3d>
              <a:camera prst="perspectiveAbove"/>
              <a:lightRig rig="threePt" dir="t"/>
            </a:scene3d>
          </a:bodyPr>
          <a:lstStyle/>
          <a:p>
            <a:pPr algn="just">
              <a:defRPr/>
            </a:pPr>
            <a:r>
              <a:rPr lang="en-US" sz="2400" b="1" dirty="0" bmk="OLE_LINK28">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39700">
                    <a:schemeClr val="accent6">
                      <a:satMod val="175000"/>
                      <a:alpha val="40000"/>
                    </a:schemeClr>
                  </a:glow>
                  <a:innerShdw blurRad="69850" dist="43180" dir="5400000">
                    <a:srgbClr val="000000">
                      <a:alpha val="65000"/>
                    </a:srgbClr>
                  </a:innerShdw>
                </a:effectLst>
                <a:latin typeface="Chaparral Pro" pitchFamily="18" charset="0"/>
                <a:ea typeface="Times New Roman" pitchFamily="18" charset="0"/>
                <a:cs typeface="Arial" pitchFamily="34" charset="0"/>
              </a:rPr>
              <a:t>Benefits and Order: </a:t>
            </a:r>
            <a:r>
              <a:rPr lang="en-US" sz="2400" dirty="0" bmk="OLE_LINK28">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We see that each creature which comes into existence does so following not one, but many aims, benefits, and instances of wisdom. </a:t>
            </a:r>
            <a:endParaRPr lang="en-US" sz="3600" dirty="0">
              <a:effectLst>
                <a:glow rad="139700">
                  <a:schemeClr val="accent6">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3000"/>
                                        <p:tgtEl>
                                          <p:spTgt spid="11"/>
                                        </p:tgtEl>
                                      </p:cBhvr>
                                    </p:animEffect>
                                  </p:childTnLst>
                                </p:cTn>
                              </p:par>
                            </p:childTnLst>
                          </p:cTn>
                        </p:par>
                        <p:par>
                          <p:cTn id="8" fill="hold">
                            <p:stCondLst>
                              <p:cond delay="3000"/>
                            </p:stCondLst>
                            <p:childTnLst>
                              <p:par>
                                <p:cTn id="9" presetID="22" presetClass="entr" presetSubtype="8" fill="hold" grpId="0" nodeType="afterEffect">
                                  <p:stCondLst>
                                    <p:cond delay="3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par>
                          <p:cTn id="12" fill="hold">
                            <p:stCondLst>
                              <p:cond delay="9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3 Resim" descr="slide0049_image396.jpg"/>
          <p:cNvPicPr>
            <a:picLocks noChangeAspect="1"/>
          </p:cNvPicPr>
          <p:nvPr/>
        </p:nvPicPr>
        <p:blipFill>
          <a:blip r:embed="rId3"/>
          <a:srcRect/>
          <a:stretch>
            <a:fillRect/>
          </a:stretch>
        </p:blipFill>
        <p:spPr bwMode="auto">
          <a:xfrm>
            <a:off x="0" y="0"/>
            <a:ext cx="9144000" cy="5308600"/>
          </a:xfrm>
          <a:prstGeom prst="rect">
            <a:avLst/>
          </a:prstGeom>
          <a:noFill/>
          <a:ln w="9525">
            <a:noFill/>
            <a:miter lim="800000"/>
            <a:headEnd/>
            <a:tailEnd/>
          </a:ln>
        </p:spPr>
      </p:pic>
      <p:sp>
        <p:nvSpPr>
          <p:cNvPr id="41985" name="Rectangle 1"/>
          <p:cNvSpPr>
            <a:spLocks noChangeArrowheads="1"/>
          </p:cNvSpPr>
          <p:nvPr/>
        </p:nvSpPr>
        <p:spPr bwMode="auto">
          <a:xfrm>
            <a:off x="71438" y="3704663"/>
            <a:ext cx="9001156" cy="1438855"/>
          </a:xfrm>
          <a:prstGeom prst="rect">
            <a:avLst/>
          </a:prstGeom>
          <a:noFill/>
          <a:ln>
            <a:noFill/>
            <a:headEnd/>
            <a:tailEnd/>
          </a:ln>
        </p:spPr>
        <p:style>
          <a:lnRef idx="2">
            <a:schemeClr val="dk1">
              <a:shade val="50000"/>
            </a:schemeClr>
          </a:lnRef>
          <a:fillRef idx="1">
            <a:schemeClr val="dk1"/>
          </a:fillRef>
          <a:effectRef idx="0">
            <a:schemeClr val="dk1"/>
          </a:effectRef>
          <a:fontRef idx="minor">
            <a:schemeClr val="lt1"/>
          </a:fontRef>
        </p:style>
        <p:txBody>
          <a:bodyPr anchor="ctr">
            <a:prstTxWarp prst="textPlain">
              <a:avLst/>
            </a:prstTxWarp>
            <a:spAutoFit/>
          </a:bodyPr>
          <a:lstStyle/>
          <a:p>
            <a:pPr algn="ctr">
              <a:lnSpc>
                <a:spcPct val="150000"/>
              </a:lnSpc>
              <a:defRPr/>
            </a:pPr>
            <a:r>
              <a:rPr lang="en-US"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At the same time in the universe each creature proceeds within an order and there are laws which sustain that order. Functioning within a specified order from minute particles to the sun</a:t>
            </a:r>
            <a:r>
              <a:rPr lang="tr-TR"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en-US"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 the universe corroborates the necessity of eternal life. </a:t>
            </a:r>
            <a:endParaRPr lang="en-US" sz="2000" dirty="0">
              <a:solidFill>
                <a:schemeClr val="bg1"/>
              </a:solidFill>
              <a:effectLst>
                <a:glow rad="101600">
                  <a:schemeClr val="accent2">
                    <a:lumMod val="75000"/>
                    <a:alpha val="60000"/>
                  </a:schemeClr>
                </a:glow>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0" fill="hold"/>
                                        <p:tgtEl>
                                          <p:spTgt spid="41985"/>
                                        </p:tgtEl>
                                        <p:attrNameLst>
                                          <p:attrName>ppt_x</p:attrName>
                                        </p:attrNameLst>
                                      </p:cBhvr>
                                      <p:tavLst>
                                        <p:tav tm="0">
                                          <p:val>
                                            <p:strVal val="#ppt_x"/>
                                          </p:val>
                                        </p:tav>
                                        <p:tav tm="100000">
                                          <p:val>
                                            <p:strVal val="#ppt_x"/>
                                          </p:val>
                                        </p:tav>
                                      </p:tavLst>
                                    </p:anim>
                                    <p:anim calcmode="lin" valueType="num">
                                      <p:cBhvr additive="base">
                                        <p:cTn id="8" dur="5000" fill="hold"/>
                                        <p:tgtEl>
                                          <p:spTgt spid="41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4 Resim" descr="cevreyazi4.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55297" name="Rectangle 1"/>
          <p:cNvSpPr>
            <a:spLocks noChangeArrowheads="1"/>
          </p:cNvSpPr>
          <p:nvPr/>
        </p:nvSpPr>
        <p:spPr bwMode="auto">
          <a:xfrm rot="572288">
            <a:off x="-8506777" y="647576"/>
            <a:ext cx="10774192" cy="830997"/>
          </a:xfrm>
          <a:prstGeom prst="rect">
            <a:avLst/>
          </a:prstGeom>
          <a:noFill/>
          <a:ln w="9525">
            <a:noFill/>
            <a:miter lim="800000"/>
            <a:headEnd/>
            <a:tailEnd/>
          </a:ln>
          <a:effectLst/>
        </p:spPr>
        <p:txBody>
          <a:bodyPr anchor="ctr">
            <a:spAutoFit/>
            <a:scene3d>
              <a:camera prst="perspectiveContrastingRightFacing"/>
              <a:lightRig rig="threePt" dir="t"/>
            </a:scene3d>
          </a:bodyPr>
          <a:lstStyle/>
          <a:p>
            <a:pPr algn="just">
              <a:defRPr/>
            </a:pPr>
            <a:r>
              <a:rPr lang="en-US" sz="2400" b="1" spc="50" dirty="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latin typeface="Chaparral Pro" pitchFamily="18" charset="0"/>
                <a:ea typeface="Times New Roman" pitchFamily="18" charset="0"/>
                <a:cs typeface="Arial" pitchFamily="34" charset="0"/>
              </a:rPr>
              <a:t>If the universe was not to result in everlasting happiness, its aims, benefits and perfect order would be deceptive, meaningless, and futile. </a:t>
            </a:r>
            <a:endParaRPr lang="en-US" sz="2400" b="1" spc="50" dirty="0">
              <a:ln w="12700" cmpd="sng">
                <a:solidFill>
                  <a:schemeClr val="accent6">
                    <a:satMod val="120000"/>
                    <a:shade val="80000"/>
                  </a:schemeClr>
                </a:solidFill>
                <a:prstDash val="solid"/>
              </a:ln>
              <a:solidFill>
                <a:schemeClr val="accent6">
                  <a:tint val="1000"/>
                </a:schemeClr>
              </a:solidFill>
              <a:effectLst>
                <a:glow rad="139700">
                  <a:schemeClr val="accent6">
                    <a:satMod val="175000"/>
                    <a:alpha val="40000"/>
                  </a:schemeClr>
                </a:glow>
              </a:effectLst>
              <a:latin typeface="Chaparral Pro" pitchFamily="18" charset="0"/>
              <a:cs typeface="Arial" pitchFamily="34" charset="0"/>
            </a:endParaRPr>
          </a:p>
        </p:txBody>
      </p:sp>
      <p:pic>
        <p:nvPicPr>
          <p:cNvPr id="4" name="3 Resim" descr="gunes-sistemi.jpg"/>
          <p:cNvPicPr>
            <a:picLocks noChangeAspect="1"/>
          </p:cNvPicPr>
          <p:nvPr/>
        </p:nvPicPr>
        <p:blipFill>
          <a:blip r:embed="rId4" cstate="print"/>
          <a:stretch>
            <a:fillRect/>
          </a:stretch>
        </p:blipFill>
        <p:spPr>
          <a:xfrm rot="21359885">
            <a:off x="6420162" y="2924222"/>
            <a:ext cx="2792662" cy="1934095"/>
          </a:xfrm>
          <a:prstGeom prst="rect">
            <a:avLst/>
          </a:prstGeom>
          <a:scene3d>
            <a:camera prst="perspectiveHeroicExtremeLeftFacing"/>
            <a:lightRig rig="threePt" dir="t"/>
          </a:scene3d>
        </p:spPr>
      </p:pic>
      <p:pic>
        <p:nvPicPr>
          <p:cNvPr id="98308" name="5 Resim" descr="social-networking.jpg"/>
          <p:cNvPicPr>
            <a:picLocks noChangeAspect="1"/>
          </p:cNvPicPr>
          <p:nvPr/>
        </p:nvPicPr>
        <p:blipFill>
          <a:blip r:embed="rId5">
            <a:clrChange>
              <a:clrFrom>
                <a:srgbClr val="EEEEF1"/>
              </a:clrFrom>
              <a:clrTo>
                <a:srgbClr val="EEEEF1">
                  <a:alpha val="0"/>
                </a:srgbClr>
              </a:clrTo>
            </a:clrChange>
          </a:blip>
          <a:srcRect/>
          <a:stretch>
            <a:fillRect/>
          </a:stretch>
        </p:blipFill>
        <p:spPr bwMode="auto">
          <a:xfrm>
            <a:off x="3286125" y="2857500"/>
            <a:ext cx="3000375" cy="1643063"/>
          </a:xfrm>
          <a:prstGeom prst="rect">
            <a:avLst/>
          </a:prstGeom>
          <a:noFill/>
          <a:ln w="9525">
            <a:noFill/>
            <a:miter lim="800000"/>
            <a:headEnd/>
            <a:tailEnd/>
          </a:ln>
        </p:spPr>
      </p:pic>
      <p:pic>
        <p:nvPicPr>
          <p:cNvPr id="7" name="6 Resim" descr="images.jpg"/>
          <p:cNvPicPr>
            <a:picLocks noChangeAspect="1"/>
          </p:cNvPicPr>
          <p:nvPr/>
        </p:nvPicPr>
        <p:blipFill>
          <a:blip r:embed="rId6" cstate="print"/>
          <a:stretch>
            <a:fillRect/>
          </a:stretch>
        </p:blipFill>
        <p:spPr>
          <a:xfrm rot="276686">
            <a:off x="-316533" y="3014586"/>
            <a:ext cx="3815384" cy="1857370"/>
          </a:xfrm>
          <a:prstGeom prst="rect">
            <a:avLst/>
          </a:prstGeom>
          <a:scene3d>
            <a:camera prst="perspectiveContrastingRightFacing"/>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223 -0.16847 L 0.97362 -0.00093 " pathEditMode="relative" rAng="0" ptsTypes="AA">
                                      <p:cBhvr>
                                        <p:cTn id="6" dur="2000" fill="hold"/>
                                        <p:tgtEl>
                                          <p:spTgt spid="55297"/>
                                        </p:tgtEl>
                                        <p:attrNameLst>
                                          <p:attrName>ppt_x</p:attrName>
                                          <p:attrName>ppt_y</p:attrName>
                                        </p:attrNameLst>
                                      </p:cBhvr>
                                      <p:rCtr x="476" y="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3 Resim" descr="37406_433649553622_171633248622_5850540_2996506_n.jpg"/>
          <p:cNvPicPr>
            <a:picLocks noChangeAspect="1"/>
          </p:cNvPicPr>
          <p:nvPr/>
        </p:nvPicPr>
        <p:blipFill>
          <a:blip r:embed="rId3"/>
          <a:srcRect/>
          <a:stretch>
            <a:fillRect/>
          </a:stretch>
        </p:blipFill>
        <p:spPr bwMode="auto">
          <a:xfrm>
            <a:off x="0" y="-92075"/>
            <a:ext cx="9144000" cy="5235575"/>
          </a:xfrm>
          <a:prstGeom prst="rect">
            <a:avLst/>
          </a:prstGeom>
          <a:noFill/>
          <a:ln w="9525">
            <a:noFill/>
            <a:miter lim="800000"/>
            <a:headEnd/>
            <a:tailEnd/>
          </a:ln>
        </p:spPr>
      </p:pic>
      <p:sp>
        <p:nvSpPr>
          <p:cNvPr id="5" name="4 Dikdörtgen"/>
          <p:cNvSpPr/>
          <p:nvPr/>
        </p:nvSpPr>
        <p:spPr>
          <a:xfrm>
            <a:off x="285750" y="3571875"/>
            <a:ext cx="8143875" cy="1246188"/>
          </a:xfrm>
          <a:prstGeom prst="rect">
            <a:avLst/>
          </a:prstGeom>
        </p:spPr>
        <p:txBody>
          <a:bodyPr>
            <a:spAutoFit/>
          </a:bodyPr>
          <a:lstStyle/>
          <a:p>
            <a:pPr algn="ctr" fontAlgn="auto">
              <a:spcBef>
                <a:spcPts val="0"/>
              </a:spcBef>
              <a:spcAft>
                <a:spcPts val="0"/>
              </a:spcAft>
              <a:defRPr/>
            </a:pPr>
            <a:r>
              <a:rPr lang="en-US" sz="2500" dirty="0">
                <a:solidFill>
                  <a:schemeClr val="bg1"/>
                </a:solidFill>
                <a:effectLst>
                  <a:outerShdw blurRad="38100" dist="38100" dir="2700000" algn="tl">
                    <a:srgbClr val="000000">
                      <a:alpha val="43137"/>
                    </a:srgbClr>
                  </a:outerShdw>
                </a:effectLst>
                <a:latin typeface="Chaparral Pro" pitchFamily="18" charset="0"/>
                <a:cs typeface="+mn-cs"/>
              </a:rPr>
              <a:t>Belief </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in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the</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en-US" sz="2500" dirty="0">
                <a:solidFill>
                  <a:schemeClr val="bg1"/>
                </a:solidFill>
                <a:effectLst>
                  <a:outerShdw blurRad="38100" dist="38100" dir="2700000" algn="tl">
                    <a:srgbClr val="000000">
                      <a:alpha val="43137"/>
                    </a:srgbClr>
                  </a:outerShdw>
                </a:effectLst>
                <a:latin typeface="Chaparral Pro" pitchFamily="18" charset="0"/>
                <a:cs typeface="+mn-cs"/>
              </a:rPr>
              <a:t>Hereafter has become one of the most </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debatable matters</a:t>
            </a:r>
            <a:r>
              <a:rPr lang="en-US" sz="2500" dirty="0">
                <a:solidFill>
                  <a:schemeClr val="bg1"/>
                </a:solidFill>
                <a:effectLst>
                  <a:outerShdw blurRad="38100" dist="38100" dir="2700000" algn="tl">
                    <a:srgbClr val="000000">
                      <a:alpha val="43137"/>
                    </a:srgbClr>
                  </a:outerShdw>
                </a:effectLst>
                <a:latin typeface="Chaparral Pro" pitchFamily="18" charset="0"/>
                <a:cs typeface="+mn-cs"/>
              </a:rPr>
              <a:t> among the people who seek the reality of the world</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and</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it is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one</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of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the</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most</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important</a:t>
            </a:r>
            <a:r>
              <a:rPr lang="tr-TR" sz="2500" dirty="0">
                <a:solidFill>
                  <a:schemeClr val="bg1"/>
                </a:solidFill>
                <a:effectLst>
                  <a:outerShdw blurRad="38100" dist="38100" dir="2700000" algn="tl">
                    <a:srgbClr val="000000">
                      <a:alpha val="43137"/>
                    </a:srgbClr>
                  </a:outerShdw>
                </a:effectLst>
                <a:latin typeface="Chaparral Pro" pitchFamily="18" charset="0"/>
                <a:cs typeface="+mn-cs"/>
              </a:rPr>
              <a:t> matters  of </a:t>
            </a:r>
            <a:r>
              <a:rPr lang="tr-TR" sz="2500" dirty="0" err="1">
                <a:solidFill>
                  <a:schemeClr val="bg1"/>
                </a:solidFill>
                <a:effectLst>
                  <a:outerShdw blurRad="38100" dist="38100" dir="2700000" algn="tl">
                    <a:srgbClr val="000000">
                      <a:alpha val="43137"/>
                    </a:srgbClr>
                  </a:outerShdw>
                </a:effectLst>
                <a:latin typeface="Chaparral Pro" pitchFamily="18" charset="0"/>
                <a:cs typeface="+mn-cs"/>
              </a:rPr>
              <a:t>faith</a:t>
            </a:r>
            <a:r>
              <a:rPr lang="en-US" sz="2500" dirty="0">
                <a:solidFill>
                  <a:schemeClr val="bg1"/>
                </a:solidFill>
                <a:effectLst>
                  <a:outerShdw blurRad="38100" dist="38100" dir="2700000" algn="tl">
                    <a:srgbClr val="000000">
                      <a:alpha val="43137"/>
                    </a:srgbClr>
                  </a:outerShdw>
                </a:effectLst>
                <a:latin typeface="Chaparral Pro" pitchFamily="18" charset="0"/>
                <a:cs typeface="+mn-cs"/>
              </a:rPr>
              <a:t>.</a:t>
            </a:r>
            <a:endParaRPr lang="tr-TR" sz="2500" dirty="0">
              <a:solidFill>
                <a:schemeClr val="bg1"/>
              </a:solidFill>
              <a:effectLst>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1 Resim" descr="Tarla-Resimleri.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pic>
        <p:nvPicPr>
          <p:cNvPr id="3" name="2 Resim" descr="Field_3.jpg"/>
          <p:cNvPicPr>
            <a:picLocks noChangeAspect="1"/>
          </p:cNvPicPr>
          <p:nvPr/>
        </p:nvPicPr>
        <p:blipFill>
          <a:blip r:embed="rId4"/>
          <a:srcRect/>
          <a:stretch>
            <a:fillRect/>
          </a:stretch>
        </p:blipFill>
        <p:spPr bwMode="auto">
          <a:xfrm>
            <a:off x="-906463" y="0"/>
            <a:ext cx="10050463" cy="5667375"/>
          </a:xfrm>
          <a:prstGeom prst="rect">
            <a:avLst/>
          </a:prstGeom>
          <a:noFill/>
          <a:ln w="9525">
            <a:noFill/>
            <a:miter lim="800000"/>
            <a:headEnd/>
            <a:tailEnd/>
          </a:ln>
        </p:spPr>
      </p:pic>
      <p:sp>
        <p:nvSpPr>
          <p:cNvPr id="1025" name="Rectangle 1"/>
          <p:cNvSpPr>
            <a:spLocks noChangeArrowheads="1"/>
          </p:cNvSpPr>
          <p:nvPr/>
        </p:nvSpPr>
        <p:spPr bwMode="auto">
          <a:xfrm>
            <a:off x="251520" y="443448"/>
            <a:ext cx="8578310" cy="400110"/>
          </a:xfrm>
          <a:prstGeom prst="rect">
            <a:avLst/>
          </a:prstGeom>
          <a:noFill/>
          <a:ln w="9525">
            <a:noFill/>
            <a:miter lim="800000"/>
            <a:headEnd/>
            <a:tailEnd/>
          </a:ln>
          <a:effectLst/>
        </p:spPr>
        <p:txBody>
          <a:bodyPr wrap="none" anchor="ctr">
            <a:prstTxWarp prst="textPlain">
              <a:avLst/>
            </a:prstTxWarp>
            <a:spAutoFit/>
          </a:bodyPr>
          <a:lstStyle/>
          <a:p>
            <a:pPr indent="449263" algn="just">
              <a:defRPr/>
            </a:pPr>
            <a:r>
              <a:rPr lang="en-US" sz="2000" b="1" dirty="0" bmk="OLE_LINK2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haparral Pro" pitchFamily="18" charset="0"/>
                <a:ea typeface="Times New Roman" pitchFamily="18" charset="0"/>
                <a:cs typeface="Arial" pitchFamily="34" charset="0"/>
              </a:rPr>
              <a:t>Nutriment</a:t>
            </a: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5">
                      <a:satMod val="175000"/>
                      <a:alpha val="40000"/>
                    </a:schemeClr>
                  </a:glow>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000" dirty="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God makes the fields and gardens all work as a perfect factory. </a:t>
            </a:r>
            <a:endParaRPr lang="en-US" sz="3600" dirty="0">
              <a:ln w="18415" cmpd="sng">
                <a:solidFill>
                  <a:srgbClr val="FFFFFF"/>
                </a:solidFill>
                <a:prstDash val="solid"/>
              </a:ln>
              <a:solidFill>
                <a:srgbClr val="FFFFFF"/>
              </a:solidFill>
              <a:effectLst>
                <a:glow rad="63500">
                  <a:schemeClr val="accent5">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5"/>
                                        </p:tgtEl>
                                        <p:attrNameLst>
                                          <p:attrName>style.visibility</p:attrName>
                                        </p:attrNameLst>
                                      </p:cBhvr>
                                      <p:to>
                                        <p:strVal val="visible"/>
                                      </p:to>
                                    </p:set>
                                    <p:animEffect transition="in" filter="fade">
                                      <p:cBhvr>
                                        <p:cTn id="11" dur="3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Resim" descr="organik-yumurta-6-ad.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451725" y="3795713"/>
            <a:ext cx="1657350" cy="1368425"/>
          </a:xfrm>
          <a:prstGeom prst="rect">
            <a:avLst/>
          </a:prstGeom>
          <a:noFill/>
          <a:ln w="9525">
            <a:noFill/>
            <a:miter lim="800000"/>
            <a:headEnd/>
            <a:tailEnd/>
          </a:ln>
        </p:spPr>
      </p:pic>
      <p:pic>
        <p:nvPicPr>
          <p:cNvPr id="8" name="7 Resim" descr="akpa-petekbal-kesme2.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250825" y="2768600"/>
            <a:ext cx="3960813" cy="2251075"/>
          </a:xfrm>
          <a:prstGeom prst="rect">
            <a:avLst/>
          </a:prstGeom>
          <a:noFill/>
          <a:ln w="9525">
            <a:noFill/>
            <a:miter lim="800000"/>
            <a:headEnd/>
            <a:tailEnd/>
          </a:ln>
        </p:spPr>
      </p:pic>
      <p:pic>
        <p:nvPicPr>
          <p:cNvPr id="9" name="8 Resim" descr="ari133.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204788" y="1603375"/>
            <a:ext cx="2438400" cy="1828800"/>
          </a:xfrm>
          <a:prstGeom prst="rect">
            <a:avLst/>
          </a:prstGeom>
          <a:noFill/>
          <a:ln w="9525">
            <a:noFill/>
            <a:miter lim="800000"/>
            <a:headEnd/>
            <a:tailEnd/>
          </a:ln>
        </p:spPr>
      </p:pic>
      <p:sp>
        <p:nvSpPr>
          <p:cNvPr id="81922" name="Rectangle 2"/>
          <p:cNvSpPr>
            <a:spLocks noChangeArrowheads="1"/>
          </p:cNvSpPr>
          <p:nvPr/>
        </p:nvSpPr>
        <p:spPr bwMode="auto">
          <a:xfrm rot="21407909">
            <a:off x="41470" y="450686"/>
            <a:ext cx="8964488" cy="1223623"/>
          </a:xfrm>
          <a:prstGeom prst="rect">
            <a:avLst/>
          </a:prstGeom>
          <a:noFill/>
          <a:ln w="9525">
            <a:noFill/>
            <a:miter lim="800000"/>
            <a:headEnd/>
            <a:tailEnd/>
          </a:ln>
          <a:effectLst/>
        </p:spPr>
        <p:txBody>
          <a:bodyPr wrap="none" anchor="ctr">
            <a:prstTxWarp prst="textWave1">
              <a:avLst>
                <a:gd name="adj1" fmla="val 12500"/>
                <a:gd name="adj2" fmla="val -296"/>
              </a:avLst>
            </a:prstTxWarp>
            <a:spAutoFit/>
          </a:bodyPr>
          <a:lstStyle/>
          <a:p>
            <a:pPr indent="449263" algn="just">
              <a:defRPr/>
            </a:pPr>
            <a:r>
              <a:rPr lang="en-US" sz="4000" dirty="0" bmk="OLE_LINK33">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He makes the poisonous bee feed us with sweet honey</a:t>
            </a:r>
            <a:endParaRPr lang="tr-TR" sz="4000" dirty="0" bmk="OLE_LINK33">
              <a:effectLst>
                <a:outerShdw blurRad="38100" dist="38100" dir="2700000" algn="tl">
                  <a:srgbClr val="000000">
                    <a:alpha val="43137"/>
                  </a:srgbClr>
                </a:outerShdw>
              </a:effectLst>
              <a:latin typeface="Chaparral Pro" pitchFamily="18" charset="0"/>
              <a:ea typeface="Times New Roman" pitchFamily="18" charset="0"/>
              <a:cs typeface="Arial" pitchFamily="34" charset="0"/>
            </a:endParaRPr>
          </a:p>
          <a:p>
            <a:pPr indent="449263" algn="just">
              <a:defRPr/>
            </a:pPr>
            <a:r>
              <a:rPr lang="en-US" sz="4000" dirty="0" bmk="OLE_LINK33">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and each chicken works like an egg factory.</a:t>
            </a:r>
            <a:endParaRPr lang="en-US" sz="6000" dirty="0">
              <a:effectLst>
                <a:outerShdw blurRad="38100" dist="38100" dir="2700000" algn="tl">
                  <a:srgbClr val="000000">
                    <a:alpha val="43137"/>
                  </a:srgbClr>
                </a:outerShdw>
              </a:effectLst>
              <a:latin typeface="Chaparral Pro" pitchFamily="18" charset="0"/>
              <a:cs typeface="Arial" pitchFamily="34" charset="0"/>
            </a:endParaRPr>
          </a:p>
        </p:txBody>
      </p:sp>
      <p:pic>
        <p:nvPicPr>
          <p:cNvPr id="7" name="6 Resim" descr="716hen.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3995738" y="1203325"/>
            <a:ext cx="4379912" cy="4011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38646 -0.13545 C 0.21076 -0.18358 0.03559 -0.23141 -0.02882 -0.19592 C -0.09323 -0.16044 -0.00486 0.03209 1.11111E-6 0.07807 " pathEditMode="relative" rAng="0" ptsTypes="aaA">
                                      <p:cBhvr>
                                        <p:cTn id="10" dur="3000" fill="hold"/>
                                        <p:tgtEl>
                                          <p:spTgt spid="9"/>
                                        </p:tgtEl>
                                        <p:attrNameLst>
                                          <p:attrName>ppt_x</p:attrName>
                                          <p:attrName>ppt_y</p:attrName>
                                        </p:attrNameLst>
                                      </p:cBhvr>
                                      <p:rCtr x="-240" y="59"/>
                                    </p:animMotion>
                                  </p:childTnLst>
                                </p:cTn>
                              </p:par>
                            </p:childTnLst>
                          </p:cTn>
                        </p:par>
                        <p:par>
                          <p:cTn id="11" fill="hold">
                            <p:stCondLst>
                              <p:cond delay="3000"/>
                            </p:stCondLst>
                            <p:childTnLst>
                              <p:par>
                                <p:cTn id="12" presetID="9"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0"/>
                                        <p:tgtEl>
                                          <p:spTgt spid="8"/>
                                        </p:tgtEl>
                                      </p:cBhvr>
                                    </p:animEffect>
                                  </p:childTnLst>
                                </p:cTn>
                              </p:par>
                            </p:childTnLst>
                          </p:cTn>
                        </p:par>
                        <p:par>
                          <p:cTn id="15" fill="hold">
                            <p:stCondLst>
                              <p:cond delay="8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par>
                          <p:cTn id="19" fill="hold">
                            <p:stCondLst>
                              <p:cond delay="10000"/>
                            </p:stCondLst>
                            <p:childTnLst>
                              <p:par>
                                <p:cTn id="20" presetID="26"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par>
                          <p:cTn id="36" fill="hold">
                            <p:stCondLst>
                              <p:cond delay="12000"/>
                            </p:stCondLst>
                            <p:childTnLst>
                              <p:par>
                                <p:cTn id="37" presetID="22" presetClass="entr" presetSubtype="8" fill="hold" nodeType="afterEffect">
                                  <p:stCondLst>
                                    <p:cond delay="0"/>
                                  </p:stCondLst>
                                  <p:childTnLst>
                                    <p:set>
                                      <p:cBhvr>
                                        <p:cTn id="38" dur="1" fill="hold">
                                          <p:stCondLst>
                                            <p:cond delay="0"/>
                                          </p:stCondLst>
                                        </p:cTn>
                                        <p:tgtEl>
                                          <p:spTgt spid="81922"/>
                                        </p:tgtEl>
                                        <p:attrNameLst>
                                          <p:attrName>style.visibility</p:attrName>
                                        </p:attrNameLst>
                                      </p:cBhvr>
                                      <p:to>
                                        <p:strVal val="visible"/>
                                      </p:to>
                                    </p:set>
                                    <p:animEffect transition="in" filter="wipe(left)">
                                      <p:cBhvr>
                                        <p:cTn id="39" dur="20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232135" y="267494"/>
            <a:ext cx="8526821" cy="461665"/>
          </a:xfrm>
          <a:prstGeom prst="rect">
            <a:avLst/>
          </a:prstGeom>
          <a:noFill/>
          <a:ln w="9525">
            <a:noFill/>
            <a:miter lim="800000"/>
            <a:headEnd/>
            <a:tailEnd/>
          </a:ln>
          <a:effectLst/>
        </p:spPr>
        <p:txBody>
          <a:bodyPr wrap="none" anchor="ctr">
            <a:spAutoFit/>
          </a:bodyPr>
          <a:lstStyle/>
          <a:p>
            <a:pPr indent="449263" algn="just">
              <a:defRPr/>
            </a:pPr>
            <a:r>
              <a:rPr lang="en-US" sz="2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He creates salt</a:t>
            </a:r>
            <a:r>
              <a:rPr lang="tr-TR" sz="2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a:t>
            </a:r>
            <a:r>
              <a:rPr lang="en-US" sz="24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less fish for our sustenance from the salty seas. </a:t>
            </a:r>
            <a:endParaRPr lang="en-US" sz="40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pic>
        <p:nvPicPr>
          <p:cNvPr id="6" name="5 Resim" descr="round_whitefish.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rot="1436612">
            <a:off x="-176213" y="1587500"/>
            <a:ext cx="8431213" cy="2871788"/>
          </a:xfrm>
          <a:prstGeom prst="rect">
            <a:avLst/>
          </a:prstGeom>
          <a:noFill/>
          <a:ln w="9525">
            <a:noFill/>
            <a:miter lim="800000"/>
            <a:headEnd/>
            <a:tailEnd/>
          </a:ln>
        </p:spPr>
      </p:pic>
      <p:pic>
        <p:nvPicPr>
          <p:cNvPr id="101379" name="4 Resim" descr="fresh-fish.gif"/>
          <p:cNvPicPr>
            <a:picLocks noChangeAspect="1"/>
          </p:cNvPicPr>
          <p:nvPr/>
        </p:nvPicPr>
        <p:blipFill>
          <a:blip r:embed="rId4"/>
          <a:srcRect/>
          <a:stretch>
            <a:fillRect/>
          </a:stretch>
        </p:blipFill>
        <p:spPr bwMode="auto">
          <a:xfrm rot="-1820413">
            <a:off x="5000625" y="1236663"/>
            <a:ext cx="3798888" cy="3011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path" presetSubtype="0" accel="50000" decel="50000" fill="hold" nodeType="withEffect">
                                  <p:stCondLst>
                                    <p:cond delay="0"/>
                                  </p:stCondLst>
                                  <p:childTnLst>
                                    <p:animMotion origin="layout" path="M 0 0  C 0 0.06216  0.028 0.11012  0.062 0.11012  C 0.097 0.11012  0.125 0.06216  0.125 0  C 0.125 -0.06216  0.153 -0.11012  0.188 -0.11012  C 0.222 -0.11012  0.25 -0.06216  0.25 0  E" pathEditMode="relative" ptsTypes="">
                                      <p:cBhvr>
                                        <p:cTn id="6" dur="3000" spd="-100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kış Çizelgesi: El İle İşlem"/>
          <p:cNvSpPr/>
          <p:nvPr/>
        </p:nvSpPr>
        <p:spPr>
          <a:xfrm>
            <a:off x="251520" y="4299942"/>
            <a:ext cx="4427984" cy="2592288"/>
          </a:xfrm>
          <a:prstGeom prst="flowChartManualOperation">
            <a:avLst/>
          </a:prstGeom>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5" name="4 Resim" descr="sut-1-1.jpg"/>
          <p:cNvPicPr>
            <a:picLocks noChangeAspect="1"/>
          </p:cNvPicPr>
          <p:nvPr/>
        </p:nvPicPr>
        <p:blipFill>
          <a:blip r:embed="rId3" cstate="print"/>
          <a:stretch>
            <a:fillRect/>
          </a:stretch>
        </p:blipFill>
        <p:spPr>
          <a:xfrm>
            <a:off x="144016" y="2859782"/>
            <a:ext cx="4644008" cy="2139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3 Resim" descr="inek_kobi.jpg"/>
          <p:cNvPicPr>
            <a:picLocks noChangeAspect="1"/>
          </p:cNvPicPr>
          <p:nvPr/>
        </p:nvPicPr>
        <p:blipFill>
          <a:blip r:embed="rId4" cstate="print">
            <a:clrChange>
              <a:clrFrom>
                <a:srgbClr val="FFFFFF"/>
              </a:clrFrom>
              <a:clrTo>
                <a:srgbClr val="FFFFFF">
                  <a:alpha val="0"/>
                </a:srgbClr>
              </a:clrTo>
            </a:clrChange>
          </a:blip>
          <a:stretch>
            <a:fillRect/>
          </a:stretch>
        </p:blipFill>
        <p:spPr>
          <a:xfrm>
            <a:off x="-828600" y="-1127256"/>
            <a:ext cx="6048672" cy="75874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7 Dikdörtgen"/>
          <p:cNvSpPr/>
          <p:nvPr/>
        </p:nvSpPr>
        <p:spPr>
          <a:xfrm>
            <a:off x="5286380" y="669776"/>
            <a:ext cx="3678108" cy="3270126"/>
          </a:xfrm>
          <a:prstGeom prst="rect">
            <a:avLst/>
          </a:prstGeom>
        </p:spPr>
        <p:txBody>
          <a:bodyPr>
            <a:prstTxWarp prst="textPlain">
              <a:avLst/>
            </a:prstTxWarp>
            <a:spAutoFit/>
          </a:bodyPr>
          <a:lstStyle/>
          <a:p>
            <a:pPr algn="ctr" fontAlgn="auto">
              <a:lnSpc>
                <a:spcPct val="150000"/>
              </a:lnSpc>
              <a:spcBef>
                <a:spcPts val="0"/>
              </a:spcBef>
              <a:spcAft>
                <a:spcPts val="0"/>
              </a:spcAft>
              <a:defRPr/>
            </a:pP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God has prepared for us one of the best sources </a:t>
            </a:r>
            <a:endPar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endParaRPr>
          </a:p>
          <a:p>
            <a:pPr algn="ctr" fontAlgn="auto">
              <a:lnSpc>
                <a:spcPct val="150000"/>
              </a:lnSpc>
              <a:spcBef>
                <a:spcPts val="0"/>
              </a:spcBef>
              <a:spcAft>
                <a:spcPts val="0"/>
              </a:spcAft>
              <a:defRPr/>
            </a:pP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of nourishment</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milk</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800" dirty="0" err="1">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produced</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among</a:t>
            </a:r>
            <a:r>
              <a:rPr lang="tr-TR" sz="2800" dirty="0" err="1">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st</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blood and </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dung</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800" dirty="0" err="1">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within</a:t>
            </a:r>
            <a:r>
              <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a</a:t>
            </a:r>
            <a:r>
              <a:rPr lang="en-US"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rPr>
              <a:t> cow.</a:t>
            </a:r>
            <a:endParaRPr lang="tr-TR" sz="2800" dirty="0">
              <a:effectLst>
                <a:glow rad="63500">
                  <a:schemeClr val="accent3">
                    <a:satMod val="175000"/>
                    <a:alpha val="40000"/>
                  </a:schemeClr>
                </a:glow>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descr="G:\karışık resim\manzara\güneş ve ışık\656341.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97283" name="Rectangle 3"/>
          <p:cNvSpPr>
            <a:spLocks noChangeArrowheads="1"/>
          </p:cNvSpPr>
          <p:nvPr/>
        </p:nvSpPr>
        <p:spPr bwMode="auto">
          <a:xfrm>
            <a:off x="251520" y="250652"/>
            <a:ext cx="8640960" cy="1200329"/>
          </a:xfrm>
          <a:prstGeom prst="rect">
            <a:avLst/>
          </a:prstGeom>
          <a:noFill/>
          <a:ln w="9525">
            <a:noFill/>
            <a:miter lim="800000"/>
            <a:headEnd/>
            <a:tailEnd/>
          </a:ln>
          <a:effectLst/>
        </p:spPr>
        <p:txBody>
          <a:bodyPr anchor="ctr">
            <a:spAutoFit/>
          </a:bodyPr>
          <a:lstStyle/>
          <a:p>
            <a:pPr algn="ctr">
              <a:defRPr/>
            </a:pPr>
            <a:r>
              <a:rPr lang="en-US" sz="2400"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latin typeface="Chaparral Pro" pitchFamily="18" charset="0"/>
                <a:ea typeface="Times New Roman" pitchFamily="18" charset="0"/>
                <a:cs typeface="Arial" pitchFamily="34" charset="0"/>
              </a:rPr>
              <a:t>Merciful God gives the good news of eternal happiness, it is eternal happiness that makes mercy into mercy and bounty into bounty, and prevents it being turned into an affliction. </a:t>
            </a:r>
            <a:endParaRPr lang="en-US" sz="3600" dirty="0">
              <a:ln w="18415" cmpd="sng">
                <a:solidFill>
                  <a:srgbClr val="FFFFFF"/>
                </a:solidFill>
                <a:prstDash val="solid"/>
              </a:ln>
              <a:solidFill>
                <a:srgbClr val="FFFFFF"/>
              </a:solidFill>
              <a:effectLst>
                <a:glow rad="63500">
                  <a:schemeClr val="accent3">
                    <a:satMod val="175000"/>
                    <a:alpha val="40000"/>
                  </a:schemeClr>
                </a:glow>
                <a:outerShdw blurRad="63500" dir="3600000" algn="tl" rotWithShape="0">
                  <a:srgbClr val="000000">
                    <a:alpha val="70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slide(fromBottom)">
                                      <p:cBhvr>
                                        <p:cTn id="7" dur="3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G:\karışık resim\manzara\dağ\slide0021_image045.jpg"/>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98305" name="Rectangle 1"/>
          <p:cNvSpPr>
            <a:spLocks noChangeArrowheads="1"/>
          </p:cNvSpPr>
          <p:nvPr/>
        </p:nvSpPr>
        <p:spPr bwMode="auto">
          <a:xfrm>
            <a:off x="3923928" y="1779662"/>
            <a:ext cx="5040560" cy="3024336"/>
          </a:xfrm>
          <a:prstGeom prst="rect">
            <a:avLst/>
          </a:prstGeom>
          <a:noFill/>
          <a:ln w="9525">
            <a:noFill/>
            <a:miter lim="800000"/>
            <a:headEnd/>
            <a:tailEnd/>
          </a:ln>
          <a:effectLst/>
        </p:spPr>
        <p:txBody>
          <a:bodyPr anchor="ctr">
            <a:prstTxWarp prst="textPlain">
              <a:avLst/>
            </a:prstTxWarp>
            <a:spAutoFit/>
            <a:scene3d>
              <a:camera prst="perspectiveRelaxed"/>
              <a:lightRig rig="threePt" dir="t"/>
            </a:scene3d>
          </a:bodyPr>
          <a:lstStyle/>
          <a:p>
            <a:pPr algn="just">
              <a:defRPr/>
            </a:pPr>
            <a:r>
              <a:rPr lang="en-US" sz="2800" dirty="0">
                <a:effectLst>
                  <a:glow rad="63500">
                    <a:schemeClr val="tx2">
                      <a:lumMod val="20000"/>
                      <a:lumOff val="80000"/>
                      <a:alpha val="40000"/>
                    </a:schemeClr>
                  </a:glow>
                  <a:outerShdw blurRad="38100" dist="38100" dir="2700000" algn="tl">
                    <a:srgbClr val="000000">
                      <a:alpha val="43137"/>
                    </a:srgbClr>
                  </a:outerShdw>
                </a:effectLst>
                <a:latin typeface="Chaparral Pro" pitchFamily="18" charset="0"/>
                <a:ea typeface="Times New Roman" pitchFamily="18" charset="0"/>
                <a:cs typeface="Arial" pitchFamily="34" charset="0"/>
              </a:rPr>
              <a:t>If there was no eternal life and happiness, all the mercies and bounties that would be transformed into torment. </a:t>
            </a:r>
            <a:endParaRPr lang="en-US" sz="4000" dirty="0">
              <a:effectLst>
                <a:glow rad="63500">
                  <a:schemeClr val="tx2">
                    <a:lumMod val="20000"/>
                    <a:lumOff val="80000"/>
                    <a:alpha val="40000"/>
                  </a:schemeClr>
                </a:glow>
                <a:outerShdw blurRad="38100" dist="38100" dir="2700000" algn="tl">
                  <a:srgbClr val="000000">
                    <a:alpha val="43137"/>
                  </a:srgbClr>
                </a:outerShdw>
              </a:effectLst>
              <a:latin typeface="Chaparral Pro" pitchFamily="18" charset="0"/>
              <a:cs typeface="Arial" pitchFamily="34" charset="0"/>
            </a:endParaRPr>
          </a:p>
        </p:txBody>
      </p:sp>
      <p:pic>
        <p:nvPicPr>
          <p:cNvPr id="5" name="4 Resim" descr="88111968.jpg"/>
          <p:cNvPicPr>
            <a:picLocks noChangeAspect="1"/>
          </p:cNvPicPr>
          <p:nvPr/>
        </p:nvPicPr>
        <p:blipFill>
          <a:blip r:embed="rId4"/>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16" fill="hold" nodeType="clickEffect">
                                  <p:stCondLst>
                                    <p:cond delay="0"/>
                                  </p:stCondLst>
                                  <p:childTnLst>
                                    <p:animEffect transition="out" filter="circle(in)">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par>
                          <p:cTn id="8" fill="hold">
                            <p:stCondLst>
                              <p:cond delay="3000"/>
                            </p:stCondLst>
                            <p:childTnLst>
                              <p:par>
                                <p:cTn id="9" presetID="12" presetClass="entr" presetSubtype="4" fill="hold" nodeType="afterEffect">
                                  <p:stCondLst>
                                    <p:cond delay="0"/>
                                  </p:stCondLst>
                                  <p:childTnLst>
                                    <p:set>
                                      <p:cBhvr>
                                        <p:cTn id="10" dur="1" fill="hold">
                                          <p:stCondLst>
                                            <p:cond delay="0"/>
                                          </p:stCondLst>
                                        </p:cTn>
                                        <p:tgtEl>
                                          <p:spTgt spid="98305"/>
                                        </p:tgtEl>
                                        <p:attrNameLst>
                                          <p:attrName>style.visibility</p:attrName>
                                        </p:attrNameLst>
                                      </p:cBhvr>
                                      <p:to>
                                        <p:strVal val="visible"/>
                                      </p:to>
                                    </p:set>
                                    <p:animEffect transition="in" filter="slide(fromBottom)">
                                      <p:cBhvr>
                                        <p:cTn id="11" dur="5000"/>
                                        <p:tgtEl>
                                          <p:spTgt spid="98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rot="21441424">
            <a:off x="1721047" y="496507"/>
            <a:ext cx="7143800" cy="1431235"/>
          </a:xfrm>
          <a:prstGeom prst="rect">
            <a:avLst/>
          </a:prstGeom>
          <a:noFill/>
          <a:ln w="9525">
            <a:noFill/>
            <a:miter lim="800000"/>
            <a:headEnd/>
            <a:tailEnd/>
          </a:ln>
          <a:effectLst/>
        </p:spPr>
        <p:txBody>
          <a:bodyPr anchor="ctr">
            <a:prstTxWarp prst="textWave1">
              <a:avLst>
                <a:gd name="adj1" fmla="val 11728"/>
                <a:gd name="adj2" fmla="val 1367"/>
              </a:avLst>
            </a:prstTxWarp>
            <a:spAutoFit/>
          </a:bodyPr>
          <a:lstStyle/>
          <a:p>
            <a:pPr algn="just">
              <a:defRPr/>
            </a:pPr>
            <a:r>
              <a:rPr lang="en-US" b="1" dirty="0" bmk="OLE_LINK22">
                <a:latin typeface="Chaparral Pro" pitchFamily="18" charset="0"/>
                <a:ea typeface="Times New Roman" pitchFamily="18" charset="0"/>
                <a:cs typeface="+mn-cs"/>
              </a:rPr>
              <a:t>Life of Society</a:t>
            </a:r>
            <a:r>
              <a:rPr lang="en-US" b="1" dirty="0">
                <a:latin typeface="Chaparral Pro" pitchFamily="18" charset="0"/>
                <a:ea typeface="Times New Roman" pitchFamily="18" charset="0"/>
                <a:cs typeface="+mn-cs"/>
              </a:rPr>
              <a:t>:</a:t>
            </a:r>
            <a:r>
              <a:rPr lang="en-US" dirty="0">
                <a:latin typeface="Chaparral Pro" pitchFamily="18" charset="0"/>
                <a:ea typeface="Times New Roman" pitchFamily="18" charset="0"/>
                <a:cs typeface="+mn-cs"/>
              </a:rPr>
              <a:t> It is only belief in God that saves the elderly, youth, and children of a society from committing injustices towards each other, preserves them from mistakes, and bestows guidance on them. It is belief that strengthens the bonds between them. </a:t>
            </a:r>
            <a:endParaRPr lang="en-US" sz="2800" dirty="0">
              <a:latin typeface="Chaparral Pro" pitchFamily="18" charset="0"/>
              <a:cs typeface="+mn-cs"/>
            </a:endParaRPr>
          </a:p>
        </p:txBody>
      </p:sp>
      <p:pic>
        <p:nvPicPr>
          <p:cNvPr id="106498" name="8 Resim" descr="draft_lens3845322module25308872photo_1241249735social-networking.jpg"/>
          <p:cNvPicPr>
            <a:picLocks noChangeAspect="1"/>
          </p:cNvPicPr>
          <p:nvPr/>
        </p:nvPicPr>
        <p:blipFill>
          <a:blip r:embed="rId3">
            <a:clrChange>
              <a:clrFrom>
                <a:srgbClr val="FFFFFF"/>
              </a:clrFrom>
              <a:clrTo>
                <a:srgbClr val="FFFFFF">
                  <a:alpha val="0"/>
                </a:srgbClr>
              </a:clrTo>
            </a:clrChange>
          </a:blip>
          <a:srcRect t="19717" b="22536"/>
          <a:stretch>
            <a:fillRect/>
          </a:stretch>
        </p:blipFill>
        <p:spPr bwMode="auto">
          <a:xfrm>
            <a:off x="4381500" y="1928813"/>
            <a:ext cx="4976813" cy="2928937"/>
          </a:xfrm>
          <a:prstGeom prst="rect">
            <a:avLst/>
          </a:prstGeom>
          <a:noFill/>
          <a:ln w="9525">
            <a:noFill/>
            <a:miter lim="800000"/>
            <a:headEnd/>
            <a:tailEnd/>
          </a:ln>
        </p:spPr>
      </p:pic>
      <p:pic>
        <p:nvPicPr>
          <p:cNvPr id="106499" name="9 Resim" descr="Untitled-1.jpg"/>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14300" y="266700"/>
            <a:ext cx="1685925" cy="4876800"/>
          </a:xfrm>
          <a:prstGeom prst="rect">
            <a:avLst/>
          </a:prstGeom>
          <a:noFill/>
          <a:ln w="9525">
            <a:noFill/>
            <a:miter lim="800000"/>
            <a:headEnd/>
            <a:tailEnd/>
          </a:ln>
        </p:spPr>
      </p:pic>
      <p:pic>
        <p:nvPicPr>
          <p:cNvPr id="106500" name="14 Resim" descr="psikopat-belirtileri.jpg"/>
          <p:cNvPicPr>
            <a:picLocks noChangeAspect="1"/>
          </p:cNvPicPr>
          <p:nvPr/>
        </p:nvPicPr>
        <p:blipFill>
          <a:blip r:embed="rId5">
            <a:clrChange>
              <a:clrFrom>
                <a:srgbClr val="EEFAFA"/>
              </a:clrFrom>
              <a:clrTo>
                <a:srgbClr val="EEFAFA">
                  <a:alpha val="0"/>
                </a:srgbClr>
              </a:clrTo>
            </a:clrChange>
          </a:blip>
          <a:srcRect/>
          <a:stretch>
            <a:fillRect/>
          </a:stretch>
        </p:blipFill>
        <p:spPr bwMode="auto">
          <a:xfrm>
            <a:off x="2143125" y="2786063"/>
            <a:ext cx="2066925" cy="1714500"/>
          </a:xfrm>
          <a:prstGeom prst="rect">
            <a:avLst/>
          </a:prstGeom>
          <a:noFill/>
          <a:ln w="9525">
            <a:noFill/>
            <a:miter lim="800000"/>
            <a:headEnd/>
            <a:tailEnd/>
          </a:ln>
        </p:spPr>
      </p:pic>
      <p:pic>
        <p:nvPicPr>
          <p:cNvPr id="106501" name="10 Resim" descr="Resim1.png"/>
          <p:cNvPicPr>
            <a:picLocks noChangeAspect="1"/>
          </p:cNvPicPr>
          <p:nvPr/>
        </p:nvPicPr>
        <p:blipFill>
          <a:blip r:embed="rId6"/>
          <a:srcRect/>
          <a:stretch>
            <a:fillRect/>
          </a:stretch>
        </p:blipFill>
        <p:spPr bwMode="auto">
          <a:xfrm>
            <a:off x="2357438" y="2857500"/>
            <a:ext cx="1620837" cy="1620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wipe(left)">
                                      <p:cBhvr>
                                        <p:cTn id="7" dur="20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1 Resim" descr="Stair_Way_To_Heaven.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025" name="Rectangle 1"/>
          <p:cNvSpPr>
            <a:spLocks noChangeArrowheads="1"/>
          </p:cNvSpPr>
          <p:nvPr/>
        </p:nvSpPr>
        <p:spPr bwMode="auto">
          <a:xfrm>
            <a:off x="214282" y="214296"/>
            <a:ext cx="8929718" cy="1200329"/>
          </a:xfrm>
          <a:prstGeom prst="rect">
            <a:avLst/>
          </a:prstGeom>
          <a:noFill/>
          <a:ln w="9525">
            <a:noFill/>
            <a:miter lim="800000"/>
            <a:headEnd/>
            <a:tailEnd/>
          </a:ln>
          <a:effectLst/>
        </p:spPr>
        <p:txBody>
          <a:bodyPr anchor="ctr">
            <a:spAutoFit/>
            <a:scene3d>
              <a:camera prst="orthographicFront"/>
              <a:lightRig rig="soft" dir="t">
                <a:rot lat="0" lon="0" rev="10800000"/>
              </a:lightRig>
            </a:scene3d>
            <a:sp3d>
              <a:bevelT w="27940" h="12700"/>
              <a:contourClr>
                <a:srgbClr val="DDDDDD"/>
              </a:contourClr>
            </a:sp3d>
          </a:bodyPr>
          <a:lstStyle/>
          <a:p>
            <a:pPr algn="ctr">
              <a:defRPr/>
            </a:pP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When</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people</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have</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 </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stronger belief in the hereafter</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the more people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will</a:t>
            </a:r>
            <a:r>
              <a:rPr lang="tr-TR"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understand that this world is transitory and another life awaits them,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then</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they </a:t>
            </a:r>
            <a:r>
              <a:rPr lang="tr-TR" b="1" spc="150" dirty="0" err="1">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will</a:t>
            </a:r>
            <a:r>
              <a:rPr lang="en-US"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ea typeface="Times New Roman" pitchFamily="18" charset="0"/>
                <a:cs typeface="+mn-cs"/>
              </a:rPr>
              <a:t> not have recourse to force, weapons, or oppression.</a:t>
            </a:r>
            <a:endParaRPr lang="en-US" sz="2800" b="1" spc="150" dirty="0">
              <a:ln w="11430"/>
              <a:solidFill>
                <a:srgbClr val="F8F8F8"/>
              </a:solidFill>
              <a:effectLst>
                <a:glow rad="101600">
                  <a:schemeClr val="accent2">
                    <a:satMod val="175000"/>
                    <a:alpha val="40000"/>
                  </a:schemeClr>
                </a:glow>
                <a:outerShdw blurRad="25400" algn="tl" rotWithShape="0">
                  <a:srgbClr val="000000">
                    <a:alpha val="43000"/>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0" y="142858"/>
            <a:ext cx="5429256" cy="1900520"/>
          </a:xfrm>
          <a:prstGeom prst="rect">
            <a:avLst/>
          </a:prstGeom>
          <a:noFill/>
          <a:ln w="9525">
            <a:noFill/>
            <a:miter lim="800000"/>
            <a:headEnd/>
            <a:tailEnd/>
          </a:ln>
          <a:effectLst/>
        </p:spPr>
        <p:txBody>
          <a:bodyPr anchor="ctr">
            <a:spAutoFit/>
          </a:bodyPr>
          <a:lstStyle/>
          <a:p>
            <a:pPr algn="just">
              <a:lnSpc>
                <a:spcPct val="150000"/>
              </a:lnSpc>
              <a:defRPr/>
            </a:pPr>
            <a:r>
              <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mn-cs"/>
              </a:rPr>
              <a:t>The Qur’an says to the oppressor: “There is severe torment; you will receive a blow!” (Qur’an: 14/42), and makes them bow to justice.</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mn-cs"/>
            </a:endParaRPr>
          </a:p>
        </p:txBody>
      </p:sp>
      <p:pic>
        <p:nvPicPr>
          <p:cNvPr id="108546" name="12 Resim" descr="balance.jpg"/>
          <p:cNvPicPr>
            <a:picLocks noChangeAspect="1"/>
          </p:cNvPicPr>
          <p:nvPr/>
        </p:nvPicPr>
        <p:blipFill>
          <a:blip r:embed="rId3"/>
          <a:srcRect/>
          <a:stretch>
            <a:fillRect/>
          </a:stretch>
        </p:blipFill>
        <p:spPr bwMode="auto">
          <a:xfrm>
            <a:off x="6357938" y="0"/>
            <a:ext cx="2811462" cy="4619625"/>
          </a:xfrm>
          <a:prstGeom prst="rect">
            <a:avLst/>
          </a:prstGeom>
          <a:noFill/>
          <a:ln w="9525">
            <a:noFill/>
            <a:miter lim="800000"/>
            <a:headEnd/>
            <a:tailEnd/>
          </a:ln>
        </p:spPr>
      </p:pic>
      <p:pic>
        <p:nvPicPr>
          <p:cNvPr id="108547" name="11 Resim" descr="4055260-law-concept-of-justice-symbol.gif"/>
          <p:cNvPicPr>
            <a:picLocks noChangeAspect="1"/>
          </p:cNvPicPr>
          <p:nvPr/>
        </p:nvPicPr>
        <p:blipFill>
          <a:blip r:embed="rId4"/>
          <a:srcRect/>
          <a:stretch>
            <a:fillRect/>
          </a:stretch>
        </p:blipFill>
        <p:spPr bwMode="auto">
          <a:xfrm>
            <a:off x="5491163" y="261938"/>
            <a:ext cx="4224337" cy="3071812"/>
          </a:xfrm>
          <a:prstGeom prst="rect">
            <a:avLst/>
          </a:prstGeom>
          <a:noFill/>
          <a:ln w="9525">
            <a:noFill/>
            <a:miter lim="800000"/>
            <a:headEnd/>
            <a:tailEnd/>
          </a:ln>
        </p:spPr>
      </p:pic>
      <p:pic>
        <p:nvPicPr>
          <p:cNvPr id="108548" name="5 Resim" descr="Resim1.gif"/>
          <p:cNvPicPr>
            <a:picLocks noChangeAspect="1"/>
          </p:cNvPicPr>
          <p:nvPr/>
        </p:nvPicPr>
        <p:blipFill>
          <a:blip r:embed="rId5"/>
          <a:srcRect/>
          <a:stretch>
            <a:fillRect/>
          </a:stretch>
        </p:blipFill>
        <p:spPr bwMode="auto">
          <a:xfrm>
            <a:off x="-19050" y="2771775"/>
            <a:ext cx="630555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13 Resim" descr="Untitled-54541.jpg"/>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92161" name="Rectangle 1"/>
          <p:cNvSpPr>
            <a:spLocks noChangeArrowheads="1"/>
          </p:cNvSpPr>
          <p:nvPr/>
        </p:nvSpPr>
        <p:spPr bwMode="auto">
          <a:xfrm>
            <a:off x="214282" y="185724"/>
            <a:ext cx="8858312" cy="1569660"/>
          </a:xfrm>
          <a:prstGeom prst="rect">
            <a:avLst/>
          </a:prstGeom>
          <a:solidFill>
            <a:schemeClr val="bg2">
              <a:lumMod val="10000"/>
              <a:alpha val="44000"/>
            </a:schemeClr>
          </a:solidFill>
          <a:ln w="9525">
            <a:noFill/>
            <a:miter lim="800000"/>
            <a:headEnd/>
            <a:tailEnd/>
          </a:ln>
          <a:effectLst/>
        </p:spPr>
        <p:txBody>
          <a:bodyPr anchor="ctr">
            <a:spAutoFit/>
          </a:bodyPr>
          <a:lstStyle/>
          <a:p>
            <a:pPr algn="just">
              <a:defRPr/>
            </a:pPr>
            <a:r>
              <a:rPr lang="tr-TR"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parral Pro" pitchFamily="18" charset="0"/>
                <a:ea typeface="Times New Roman" pitchFamily="18" charset="0"/>
                <a:cs typeface="+mn-cs"/>
              </a:rPr>
              <a:t>Qur’an</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parral Pro" pitchFamily="18" charset="0"/>
                <a:ea typeface="Times New Roman" pitchFamily="18" charset="0"/>
                <a:cs typeface="+mn-cs"/>
              </a:rPr>
              <a:t> also addresses the elderly: “Awaiting you is everlasting happiness in the hereafter far greater than all the happiness you have lost here, and immortal youth; try to win them!” (Qur’an: 56/17) It turns their tears into laughter.</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haparral Pro" pitchFamily="18" charset="0"/>
              <a:cs typeface="+mn-cs"/>
            </a:endParaRPr>
          </a:p>
        </p:txBody>
      </p:sp>
      <p:pic>
        <p:nvPicPr>
          <p:cNvPr id="13" name="12 Resim" descr="SuperStock_1555R-.gif"/>
          <p:cNvPicPr>
            <a:picLocks noChangeAspect="1"/>
          </p:cNvPicPr>
          <p:nvPr/>
        </p:nvPicPr>
        <p:blipFill>
          <a:blip r:embed="rId4"/>
          <a:srcRect l="32353" t="2941" r="5882" b="17647"/>
          <a:stretch>
            <a:fillRect/>
          </a:stretch>
        </p:blipFill>
        <p:spPr>
          <a:xfrm>
            <a:off x="6429388" y="2867707"/>
            <a:ext cx="2071702" cy="2418687"/>
          </a:xfrm>
          <a:prstGeom prst="rect">
            <a:avLst/>
          </a:prstGeom>
          <a:scene3d>
            <a:camera prst="orthographicFront">
              <a:rot lat="0" lon="18299985" rev="0"/>
            </a:camera>
            <a:lightRig rig="threePt" dir="t"/>
          </a:scene3d>
        </p:spPr>
      </p:pic>
      <p:pic>
        <p:nvPicPr>
          <p:cNvPr id="15" name="14 Resim" descr="42-19549582.gif"/>
          <p:cNvPicPr>
            <a:picLocks noChangeAspect="1"/>
          </p:cNvPicPr>
          <p:nvPr/>
        </p:nvPicPr>
        <p:blipFill>
          <a:blip r:embed="rId5"/>
          <a:stretch>
            <a:fillRect/>
          </a:stretch>
        </p:blipFill>
        <p:spPr>
          <a:xfrm>
            <a:off x="0" y="2500312"/>
            <a:ext cx="1662362" cy="2617893"/>
          </a:xfrm>
          <a:prstGeom prst="rect">
            <a:avLst/>
          </a:prstGeom>
          <a:scene3d>
            <a:camera prst="orthographicFront">
              <a:rot lat="0" lon="1079998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000" fill="hold"/>
                                        <p:tgtEl>
                                          <p:spTgt spid="15"/>
                                        </p:tgtEl>
                                        <p:attrNameLst>
                                          <p:attrName>ppt_w</p:attrName>
                                        </p:attrNameLst>
                                      </p:cBhvr>
                                      <p:tavLst>
                                        <p:tav tm="0">
                                          <p:val>
                                            <p:fltVal val="0"/>
                                          </p:val>
                                        </p:tav>
                                        <p:tav tm="100000">
                                          <p:val>
                                            <p:strVal val="#ppt_w"/>
                                          </p:val>
                                        </p:tav>
                                      </p:tavLst>
                                    </p:anim>
                                    <p:anim calcmode="lin" valueType="num">
                                      <p:cBhvr>
                                        <p:cTn id="8" dur="3000" fill="hold"/>
                                        <p:tgtEl>
                                          <p:spTgt spid="15"/>
                                        </p:tgtEl>
                                        <p:attrNameLst>
                                          <p:attrName>ppt_h</p:attrName>
                                        </p:attrNameLst>
                                      </p:cBhvr>
                                      <p:tavLst>
                                        <p:tav tm="0">
                                          <p:val>
                                            <p:fltVal val="0"/>
                                          </p:val>
                                        </p:tav>
                                        <p:tav tm="100000">
                                          <p:val>
                                            <p:strVal val="#ppt_h"/>
                                          </p:val>
                                        </p:tav>
                                      </p:tavLst>
                                    </p:anim>
                                  </p:childTnLst>
                                </p:cTn>
                              </p:par>
                              <p:par>
                                <p:cTn id="9" presetID="0" presetClass="path" presetSubtype="0" accel="50000" decel="50000" fill="hold" nodeType="withEffect">
                                  <p:stCondLst>
                                    <p:cond delay="0"/>
                                  </p:stCondLst>
                                  <p:childTnLst>
                                    <p:animMotion origin="layout" path="M -0.06979 0.08393 C 0.07413 0.10213 0.21823 0.12065 0.30121 0.1009 C 0.38472 0.08115 0.40851 -0.0111 0.43003 -0.03394 " pathEditMode="relative" rAng="-1284443" ptsTypes="aaA">
                                      <p:cBhvr>
                                        <p:cTn id="10" dur="3000" fill="hold"/>
                                        <p:tgtEl>
                                          <p:spTgt spid="15"/>
                                        </p:tgtEl>
                                        <p:attrNameLst>
                                          <p:attrName>ppt_x</p:attrName>
                                          <p:attrName>ppt_y</p:attrName>
                                        </p:attrNameLst>
                                      </p:cBhvr>
                                      <p:rCtr x="258" y="-23"/>
                                    </p:animMotion>
                                  </p:childTnLst>
                                </p:cTn>
                              </p:par>
                            </p:childTnLst>
                          </p:cTn>
                        </p:par>
                        <p:par>
                          <p:cTn id="11" fill="hold">
                            <p:stCondLst>
                              <p:cond delay="3000"/>
                            </p:stCondLst>
                            <p:childTnLst>
                              <p:par>
                                <p:cTn id="12" presetID="10" presetClass="exit" presetSubtype="0" fill="hold" nodeType="afterEffect">
                                  <p:stCondLst>
                                    <p:cond delay="0"/>
                                  </p:stCondLst>
                                  <p:childTnLst>
                                    <p:animEffect transition="out" filter="fade">
                                      <p:cBhvr>
                                        <p:cTn id="13" dur="2000"/>
                                        <p:tgtEl>
                                          <p:spTgt spid="15"/>
                                        </p:tgtEl>
                                      </p:cBhvr>
                                    </p:animEffect>
                                    <p:set>
                                      <p:cBhvr>
                                        <p:cTn id="14" dur="1" fill="hold">
                                          <p:stCondLst>
                                            <p:cond delay="1999"/>
                                          </p:stCondLst>
                                        </p:cTn>
                                        <p:tgtEl>
                                          <p:spTgt spid="15"/>
                                        </p:tgtEl>
                                        <p:attrNameLst>
                                          <p:attrName>style.visibility</p:attrName>
                                        </p:attrNameLst>
                                      </p:cBhvr>
                                      <p:to>
                                        <p:strVal val="hidden"/>
                                      </p:to>
                                    </p:set>
                                  </p:childTnLst>
                                </p:cTn>
                              </p:par>
                            </p:childTnLst>
                          </p:cTn>
                        </p:par>
                        <p:par>
                          <p:cTn id="15" fill="hold">
                            <p:stCondLst>
                              <p:cond delay="5000"/>
                            </p:stCondLst>
                            <p:childTnLst>
                              <p:par>
                                <p:cTn id="16" presetID="26" presetClass="entr" presetSubtype="0" fill="hold" nodeType="afterEffect">
                                  <p:stCondLst>
                                    <p:cond delay="0"/>
                                  </p:stCondLst>
                                  <p:iterate type="lt">
                                    <p:tmPct val="0"/>
                                  </p:iterate>
                                  <p:childTnLst>
                                    <p:set>
                                      <p:cBhvr>
                                        <p:cTn id="17" dur="1" fill="hold">
                                          <p:stCondLst>
                                            <p:cond delay="0"/>
                                          </p:stCondLst>
                                        </p:cTn>
                                        <p:tgtEl>
                                          <p:spTgt spid="13"/>
                                        </p:tgtEl>
                                        <p:attrNameLst>
                                          <p:attrName>style.visibility</p:attrName>
                                        </p:attrNameLst>
                                      </p:cBhvr>
                                      <p:to>
                                        <p:strVal val="visible"/>
                                      </p:to>
                                    </p:set>
                                    <p:animEffect transition="in" filter="wipe(down)">
                                      <p:cBhvr>
                                        <p:cTn id="18" dur="870">
                                          <p:stCondLst>
                                            <p:cond delay="0"/>
                                          </p:stCondLst>
                                        </p:cTn>
                                        <p:tgtEl>
                                          <p:spTgt spid="13"/>
                                        </p:tgtEl>
                                      </p:cBhvr>
                                    </p:animEffect>
                                    <p:anim calcmode="lin" valueType="num">
                                      <p:cBhvr>
                                        <p:cTn id="19" dur="2733"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0" dur="99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1" dur="996" tmFilter="0, 0; 0.125,0.2665; 0.25,0.4; 0.375,0.465; 0.5,0.5;  0.625,0.535; 0.75,0.6; 0.875,0.7335; 1,1">
                                          <p:stCondLst>
                                            <p:cond delay="996"/>
                                          </p:stCondLst>
                                        </p:cTn>
                                        <p:tgtEl>
                                          <p:spTgt spid="13"/>
                                        </p:tgtEl>
                                        <p:attrNameLst>
                                          <p:attrName>ppt_y</p:attrName>
                                        </p:attrNameLst>
                                      </p:cBhvr>
                                      <p:tavLst>
                                        <p:tav tm="0" fmla="#ppt_y-sin(pi*$)/9">
                                          <p:val>
                                            <p:fltVal val="0"/>
                                          </p:val>
                                        </p:tav>
                                        <p:tav tm="100000">
                                          <p:val>
                                            <p:fltVal val="1"/>
                                          </p:val>
                                        </p:tav>
                                      </p:tavLst>
                                    </p:anim>
                                    <p:anim calcmode="lin" valueType="num">
                                      <p:cBhvr>
                                        <p:cTn id="22" dur="498" tmFilter="0, 0; 0.125,0.2665; 0.25,0.4; 0.375,0.465; 0.5,0.5;  0.625,0.535; 0.75,0.6; 0.875,0.7335; 1,1">
                                          <p:stCondLst>
                                            <p:cond delay="1986"/>
                                          </p:stCondLst>
                                        </p:cTn>
                                        <p:tgtEl>
                                          <p:spTgt spid="13"/>
                                        </p:tgtEl>
                                        <p:attrNameLst>
                                          <p:attrName>ppt_y</p:attrName>
                                        </p:attrNameLst>
                                      </p:cBhvr>
                                      <p:tavLst>
                                        <p:tav tm="0" fmla="#ppt_y-sin(pi*$)/27">
                                          <p:val>
                                            <p:fltVal val="0"/>
                                          </p:val>
                                        </p:tav>
                                        <p:tav tm="100000">
                                          <p:val>
                                            <p:fltVal val="1"/>
                                          </p:val>
                                        </p:tav>
                                      </p:tavLst>
                                    </p:anim>
                                    <p:anim calcmode="lin" valueType="num">
                                      <p:cBhvr>
                                        <p:cTn id="23" dur="246" tmFilter="0, 0; 0.125,0.2665; 0.25,0.4; 0.375,0.465; 0.5,0.5;  0.625,0.535; 0.75,0.6; 0.875,0.7335; 1,1">
                                          <p:stCondLst>
                                            <p:cond delay="2484"/>
                                          </p:stCondLst>
                                        </p:cTn>
                                        <p:tgtEl>
                                          <p:spTgt spid="13"/>
                                        </p:tgtEl>
                                        <p:attrNameLst>
                                          <p:attrName>ppt_y</p:attrName>
                                        </p:attrNameLst>
                                      </p:cBhvr>
                                      <p:tavLst>
                                        <p:tav tm="0" fmla="#ppt_y-sin(pi*$)/81">
                                          <p:val>
                                            <p:fltVal val="0"/>
                                          </p:val>
                                        </p:tav>
                                        <p:tav tm="100000">
                                          <p:val>
                                            <p:fltVal val="1"/>
                                          </p:val>
                                        </p:tav>
                                      </p:tavLst>
                                    </p:anim>
                                    <p:animScale>
                                      <p:cBhvr>
                                        <p:cTn id="24" dur="39">
                                          <p:stCondLst>
                                            <p:cond delay="975"/>
                                          </p:stCondLst>
                                        </p:cTn>
                                        <p:tgtEl>
                                          <p:spTgt spid="13"/>
                                        </p:tgtEl>
                                      </p:cBhvr>
                                      <p:to x="100000" y="60000"/>
                                    </p:animScale>
                                    <p:animScale>
                                      <p:cBhvr>
                                        <p:cTn id="25" dur="249" decel="50000">
                                          <p:stCondLst>
                                            <p:cond delay="1014"/>
                                          </p:stCondLst>
                                        </p:cTn>
                                        <p:tgtEl>
                                          <p:spTgt spid="13"/>
                                        </p:tgtEl>
                                      </p:cBhvr>
                                      <p:to x="100000" y="100000"/>
                                    </p:animScale>
                                    <p:animScale>
                                      <p:cBhvr>
                                        <p:cTn id="26" dur="39">
                                          <p:stCondLst>
                                            <p:cond delay="1968"/>
                                          </p:stCondLst>
                                        </p:cTn>
                                        <p:tgtEl>
                                          <p:spTgt spid="13"/>
                                        </p:tgtEl>
                                      </p:cBhvr>
                                      <p:to x="100000" y="80000"/>
                                    </p:animScale>
                                    <p:animScale>
                                      <p:cBhvr>
                                        <p:cTn id="27" dur="249" decel="50000">
                                          <p:stCondLst>
                                            <p:cond delay="2007"/>
                                          </p:stCondLst>
                                        </p:cTn>
                                        <p:tgtEl>
                                          <p:spTgt spid="13"/>
                                        </p:tgtEl>
                                      </p:cBhvr>
                                      <p:to x="100000" y="100000"/>
                                    </p:animScale>
                                    <p:animScale>
                                      <p:cBhvr>
                                        <p:cTn id="28" dur="39">
                                          <p:stCondLst>
                                            <p:cond delay="2463"/>
                                          </p:stCondLst>
                                        </p:cTn>
                                        <p:tgtEl>
                                          <p:spTgt spid="13"/>
                                        </p:tgtEl>
                                      </p:cBhvr>
                                      <p:to x="100000" y="90000"/>
                                    </p:animScale>
                                    <p:animScale>
                                      <p:cBhvr>
                                        <p:cTn id="29" dur="249" decel="50000">
                                          <p:stCondLst>
                                            <p:cond delay="2502"/>
                                          </p:stCondLst>
                                        </p:cTn>
                                        <p:tgtEl>
                                          <p:spTgt spid="13"/>
                                        </p:tgtEl>
                                      </p:cBhvr>
                                      <p:to x="100000" y="100000"/>
                                    </p:animScale>
                                    <p:animScale>
                                      <p:cBhvr>
                                        <p:cTn id="30" dur="39">
                                          <p:stCondLst>
                                            <p:cond delay="2712"/>
                                          </p:stCondLst>
                                        </p:cTn>
                                        <p:tgtEl>
                                          <p:spTgt spid="13"/>
                                        </p:tgtEl>
                                      </p:cBhvr>
                                      <p:to x="100000" y="95000"/>
                                    </p:animScale>
                                    <p:animScale>
                                      <p:cBhvr>
                                        <p:cTn id="31" dur="249" decel="50000">
                                          <p:stCondLst>
                                            <p:cond delay="2751"/>
                                          </p:stCondLst>
                                        </p:cTn>
                                        <p:tgtEl>
                                          <p:spTgt spid="13"/>
                                        </p:tgtEl>
                                      </p:cBhvr>
                                      <p:to x="100000" y="100000"/>
                                    </p:animScale>
                                  </p:childTnLst>
                                </p:cTn>
                              </p:par>
                            </p:childTnLst>
                          </p:cTn>
                        </p:par>
                        <p:par>
                          <p:cTn id="32" fill="hold">
                            <p:stCondLst>
                              <p:cond delay="8000"/>
                            </p:stCondLst>
                            <p:childTnLst>
                              <p:par>
                                <p:cTn id="33" presetID="12" presetClass="entr" presetSubtype="4" fill="hold" nodeType="afterEffect">
                                  <p:stCondLst>
                                    <p:cond delay="0"/>
                                  </p:stCondLst>
                                  <p:childTnLst>
                                    <p:set>
                                      <p:cBhvr>
                                        <p:cTn id="34" dur="1" fill="hold">
                                          <p:stCondLst>
                                            <p:cond delay="0"/>
                                          </p:stCondLst>
                                        </p:cTn>
                                        <p:tgtEl>
                                          <p:spTgt spid="92161"/>
                                        </p:tgtEl>
                                        <p:attrNameLst>
                                          <p:attrName>style.visibility</p:attrName>
                                        </p:attrNameLst>
                                      </p:cBhvr>
                                      <p:to>
                                        <p:strVal val="visible"/>
                                      </p:to>
                                    </p:set>
                                    <p:animEffect transition="in" filter="slide(fromBottom)">
                                      <p:cBhvr>
                                        <p:cTn id="35" dur="2000"/>
                                        <p:tgtEl>
                                          <p:spTgt spid="9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10 Resim" descr="Life_After_Death___Beach_by_goran_d.jpg"/>
          <p:cNvPicPr>
            <a:picLocks noChangeAspect="1"/>
          </p:cNvPicPr>
          <p:nvPr/>
        </p:nvPicPr>
        <p:blipFill>
          <a:blip r:embed="rId3"/>
          <a:srcRect/>
          <a:stretch>
            <a:fillRect/>
          </a:stretch>
        </p:blipFill>
        <p:spPr bwMode="auto">
          <a:xfrm>
            <a:off x="0" y="-20638"/>
            <a:ext cx="9144000" cy="6858001"/>
          </a:xfrm>
          <a:prstGeom prst="rect">
            <a:avLst/>
          </a:prstGeom>
          <a:noFill/>
          <a:ln w="9525">
            <a:noFill/>
            <a:miter lim="800000"/>
            <a:headEnd/>
            <a:tailEnd/>
          </a:ln>
        </p:spPr>
      </p:pic>
      <p:sp>
        <p:nvSpPr>
          <p:cNvPr id="12" name="11 Dikdörtgen"/>
          <p:cNvSpPr/>
          <p:nvPr/>
        </p:nvSpPr>
        <p:spPr>
          <a:xfrm>
            <a:off x="0" y="3724275"/>
            <a:ext cx="9144000" cy="1200150"/>
          </a:xfrm>
          <a:prstGeom prst="rect">
            <a:avLst/>
          </a:prstGeom>
        </p:spPr>
        <p:txBody>
          <a:bodyPr>
            <a:spAutoFit/>
          </a:bodyPr>
          <a:lstStyle/>
          <a:p>
            <a:pPr algn="ctr" fontAlgn="auto">
              <a:lnSpc>
                <a:spcPct val="150000"/>
              </a:lnSpc>
              <a:spcBef>
                <a:spcPts val="0"/>
              </a:spcBef>
              <a:spcAft>
                <a:spcPts val="0"/>
              </a:spcAft>
              <a:defRPr/>
            </a:pPr>
            <a:r>
              <a:rPr lang="en-US"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One who has faith in the Hereafter knows that God has power over all things and that His words and promises are </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400" dirty="0" err="1">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evident</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400" dirty="0" err="1">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certain</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tr-TR" sz="2400" dirty="0" err="1">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and</a:t>
            </a:r>
            <a:r>
              <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 </a:t>
            </a:r>
            <a:r>
              <a:rPr lang="en-US"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rPr>
              <a:t>true.</a:t>
            </a:r>
            <a:endParaRPr lang="tr-TR" sz="2400" dirty="0">
              <a:effectLst>
                <a:glow rad="101600">
                  <a:schemeClr val="accent3">
                    <a:satMod val="175000"/>
                    <a:alpha val="40000"/>
                  </a:schemeClr>
                </a:glow>
                <a:outerShdw blurRad="38100" dist="38100" dir="2700000" algn="tl">
                  <a:srgbClr val="000000">
                    <a:alpha val="43137"/>
                  </a:srgbClr>
                </a:outerShdw>
              </a:effectLst>
              <a:latin typeface="Chaparral Pro" pitchFamily="18"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3 Resim" descr="blue_abstract_composition-7093.jpg"/>
          <p:cNvPicPr>
            <a:picLocks noChangeAspect="1"/>
          </p:cNvPicPr>
          <p:nvPr/>
        </p:nvPicPr>
        <p:blipFill>
          <a:blip r:embed="rId3"/>
          <a:srcRect/>
          <a:stretch>
            <a:fillRect/>
          </a:stretch>
        </p:blipFill>
        <p:spPr bwMode="auto">
          <a:xfrm>
            <a:off x="0" y="0"/>
            <a:ext cx="9144000" cy="6526213"/>
          </a:xfrm>
          <a:prstGeom prst="rect">
            <a:avLst/>
          </a:prstGeom>
          <a:noFill/>
          <a:ln w="9525">
            <a:noFill/>
            <a:miter lim="800000"/>
            <a:headEnd/>
            <a:tailEnd/>
          </a:ln>
        </p:spPr>
      </p:pic>
      <p:sp>
        <p:nvSpPr>
          <p:cNvPr id="6" name="5 Dikdörtgen"/>
          <p:cNvSpPr/>
          <p:nvPr/>
        </p:nvSpPr>
        <p:spPr>
          <a:xfrm>
            <a:off x="3857625" y="1154113"/>
            <a:ext cx="2714625" cy="3698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The Earth</a:t>
            </a:r>
            <a:endParaRPr lang="tr-TR" dirty="0"/>
          </a:p>
        </p:txBody>
      </p:sp>
      <p:sp>
        <p:nvSpPr>
          <p:cNvPr id="7" name="6 Dikdörtgen"/>
          <p:cNvSpPr/>
          <p:nvPr/>
        </p:nvSpPr>
        <p:spPr>
          <a:xfrm>
            <a:off x="3857625" y="1616075"/>
            <a:ext cx="2714625" cy="368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First Creation</a:t>
            </a:r>
            <a:endParaRPr lang="tr-TR" dirty="0"/>
          </a:p>
        </p:txBody>
      </p:sp>
      <p:sp>
        <p:nvSpPr>
          <p:cNvPr id="8" name="7 Dikdörtgen"/>
          <p:cNvSpPr/>
          <p:nvPr/>
        </p:nvSpPr>
        <p:spPr>
          <a:xfrm>
            <a:off x="3857625" y="2071688"/>
            <a:ext cx="2714625" cy="369887"/>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A Drop </a:t>
            </a:r>
            <a:r>
              <a:rPr lang="tr-TR" b="1" dirty="0"/>
              <a:t>of </a:t>
            </a:r>
            <a:r>
              <a:rPr lang="en-US" b="1" dirty="0"/>
              <a:t>Sperm</a:t>
            </a:r>
            <a:endParaRPr lang="tr-TR" dirty="0"/>
          </a:p>
        </p:txBody>
      </p:sp>
      <p:sp>
        <p:nvSpPr>
          <p:cNvPr id="9" name="8 Dikdörtgen"/>
          <p:cNvSpPr/>
          <p:nvPr/>
        </p:nvSpPr>
        <p:spPr>
          <a:xfrm>
            <a:off x="3857625" y="3046413"/>
            <a:ext cx="2714625" cy="368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Benefits and Order</a:t>
            </a:r>
            <a:endParaRPr lang="tr-TR" dirty="0"/>
          </a:p>
        </p:txBody>
      </p:sp>
      <p:sp>
        <p:nvSpPr>
          <p:cNvPr id="10" name="9 Dikdörtgen"/>
          <p:cNvSpPr/>
          <p:nvPr/>
        </p:nvSpPr>
        <p:spPr>
          <a:xfrm>
            <a:off x="3857625" y="3521075"/>
            <a:ext cx="2714625" cy="368300"/>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Nutriment</a:t>
            </a:r>
            <a:endParaRPr lang="tr-TR" dirty="0"/>
          </a:p>
        </p:txBody>
      </p:sp>
      <p:sp>
        <p:nvSpPr>
          <p:cNvPr id="11" name="10 Dikdörtgen"/>
          <p:cNvSpPr/>
          <p:nvPr/>
        </p:nvSpPr>
        <p:spPr>
          <a:xfrm>
            <a:off x="3857625" y="3987800"/>
            <a:ext cx="2714625"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Life of Society</a:t>
            </a:r>
            <a:endParaRPr lang="tr-TR" dirty="0"/>
          </a:p>
        </p:txBody>
      </p:sp>
      <p:sp>
        <p:nvSpPr>
          <p:cNvPr id="12" name="11 Dikdörtgen"/>
          <p:cNvSpPr/>
          <p:nvPr/>
        </p:nvSpPr>
        <p:spPr>
          <a:xfrm>
            <a:off x="3857625" y="2549525"/>
            <a:ext cx="2714625" cy="369888"/>
          </a:xfrm>
          <a:prstGeom prst="rect">
            <a:avLst/>
          </a:prstGeom>
        </p:spPr>
        <p:style>
          <a:lnRef idx="3">
            <a:schemeClr val="lt1"/>
          </a:lnRef>
          <a:fillRef idx="1">
            <a:schemeClr val="dk1"/>
          </a:fillRef>
          <a:effectRef idx="1">
            <a:schemeClr val="dk1"/>
          </a:effectRef>
          <a:fontRef idx="minor">
            <a:schemeClr val="lt1"/>
          </a:fontRef>
        </p:style>
        <p:txBody>
          <a:bodyPr>
            <a:spAutoFit/>
          </a:bodyPr>
          <a:lstStyle/>
          <a:p>
            <a:pPr fontAlgn="auto">
              <a:spcBef>
                <a:spcPts val="0"/>
              </a:spcBef>
              <a:spcAft>
                <a:spcPts val="0"/>
              </a:spcAft>
              <a:defRPr/>
            </a:pPr>
            <a:r>
              <a:rPr lang="en-US" b="1" dirty="0"/>
              <a:t>Revolutions and Changes</a:t>
            </a: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par>
                          <p:cTn id="20" fill="hold">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childTnLst>
                          </p:cTn>
                        </p:par>
                        <p:par>
                          <p:cTn id="24" fill="hold">
                            <p:stCondLst>
                              <p:cond delay="5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par>
                          <p:cTn id="28" fill="hold">
                            <p:stCondLst>
                              <p:cond delay="6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G:\karışık resim\soyut resim\backgroundqe5.jpg"/>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 y="0"/>
            <a:ext cx="9222135" cy="5143500"/>
          </a:xfrm>
          <a:prstGeom prst="rect">
            <a:avLst/>
          </a:prstGeom>
          <a:noFill/>
        </p:spPr>
      </p:pic>
      <p:pic>
        <p:nvPicPr>
          <p:cNvPr id="7" name="Picture 2" descr="G:\karışık resim\manzara\dağ\MÜKEMMEL YANSIMA-ldf.jpg"/>
          <p:cNvPicPr>
            <a:picLocks noChangeAspect="1" noChangeArrowheads="1"/>
          </p:cNvPicPr>
          <p:nvPr/>
        </p:nvPicPr>
        <p:blipFill>
          <a:blip r:embed="rId4" cstate="screen">
            <a:duotone>
              <a:prstClr val="black"/>
              <a:schemeClr val="accent5">
                <a:tint val="45000"/>
                <a:satMod val="400000"/>
              </a:schemeClr>
            </a:duotone>
          </a:blip>
          <a:srcRect/>
          <a:stretch>
            <a:fillRect/>
          </a:stretch>
        </p:blipFill>
        <p:spPr bwMode="auto">
          <a:xfrm>
            <a:off x="0" y="2"/>
            <a:ext cx="6804248" cy="5143499"/>
          </a:xfrm>
          <a:prstGeom prst="rect">
            <a:avLst/>
          </a:prstGeom>
          <a:noFill/>
        </p:spPr>
      </p:pic>
      <p:pic>
        <p:nvPicPr>
          <p:cNvPr id="10" name="Picture 4" descr="G:\karışık resim\soyut resim\backgroundqe5.jpg"/>
          <p:cNvPicPr>
            <a:picLocks noChangeAspect="1" noChangeArrowheads="1"/>
          </p:cNvPicPr>
          <p:nvPr/>
        </p:nvPicPr>
        <p:blipFill>
          <a:blip r:embed="rId3"/>
          <a:srcRect/>
          <a:stretch>
            <a:fillRect/>
          </a:stretch>
        </p:blipFill>
        <p:spPr bwMode="auto">
          <a:xfrm>
            <a:off x="0" y="0"/>
            <a:ext cx="9221788" cy="5143500"/>
          </a:xfrm>
          <a:prstGeom prst="rect">
            <a:avLst/>
          </a:prstGeom>
          <a:noFill/>
          <a:ln w="9525">
            <a:noFill/>
            <a:miter lim="800000"/>
            <a:headEnd/>
            <a:tailEnd/>
          </a:ln>
        </p:spPr>
      </p:pic>
      <p:pic>
        <p:nvPicPr>
          <p:cNvPr id="18434" name="Picture 2" descr="G:\karışık resim\manzara\dağ\MÜKEMMEL YANSIMA-ldf.jpg"/>
          <p:cNvPicPr>
            <a:picLocks noChangeAspect="1" noChangeArrowheads="1"/>
          </p:cNvPicPr>
          <p:nvPr/>
        </p:nvPicPr>
        <p:blipFill>
          <a:blip r:embed="rId4"/>
          <a:srcRect/>
          <a:stretch>
            <a:fillRect/>
          </a:stretch>
        </p:blipFill>
        <p:spPr bwMode="auto">
          <a:xfrm>
            <a:off x="0" y="0"/>
            <a:ext cx="6804025" cy="5143500"/>
          </a:xfrm>
          <a:prstGeom prst="rect">
            <a:avLst/>
          </a:prstGeom>
          <a:noFill/>
          <a:ln w="9525">
            <a:noFill/>
            <a:miter lim="800000"/>
            <a:headEnd/>
            <a:tailEnd/>
          </a:ln>
        </p:spPr>
      </p:pic>
      <p:sp>
        <p:nvSpPr>
          <p:cNvPr id="18435" name="Rectangle 3"/>
          <p:cNvSpPr>
            <a:spLocks noChangeArrowheads="1"/>
          </p:cNvSpPr>
          <p:nvPr/>
        </p:nvSpPr>
        <p:spPr bwMode="auto">
          <a:xfrm>
            <a:off x="6875463" y="239713"/>
            <a:ext cx="2160587" cy="4492625"/>
          </a:xfrm>
          <a:prstGeom prst="rect">
            <a:avLst/>
          </a:prstGeom>
          <a:noFill/>
          <a:ln w="9525">
            <a:noFill/>
            <a:miter lim="800000"/>
            <a:headEnd/>
            <a:tailEnd/>
          </a:ln>
          <a:effectLst/>
        </p:spPr>
        <p:txBody>
          <a:bodyPr anchor="ctr">
            <a:spAutoFit/>
          </a:bodyPr>
          <a:lstStyle/>
          <a:p>
            <a:pPr algn="ctr">
              <a:defRPr/>
            </a:pPr>
            <a:r>
              <a:rPr lang="en-US"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The</a:t>
            </a:r>
            <a:r>
              <a:rPr lang="tr-TR"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Earth: </a:t>
            </a:r>
            <a:r>
              <a:rPr lang="tr-TR" sz="2200" b="1"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Look</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then,</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to</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the signs of God’s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mercy</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 how He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restores</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life to the earth after it</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death</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verily</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He it is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Who</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quickens</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the</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dead</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for</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He is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powerfull</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over</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all</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tr-TR" sz="2200" dirty="0" err="1">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things</a:t>
            </a:r>
            <a:r>
              <a:rPr lang="tr-TR"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 (</a:t>
            </a:r>
            <a:r>
              <a:rPr lang="en-US" sz="2200" dirty="0" bmk="OLE_LINK3">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Qur’an: 30/50</a:t>
            </a:r>
            <a:r>
              <a:rPr lang="en-US" sz="2200" dirty="0">
                <a:solidFill>
                  <a:schemeClr val="bg1"/>
                </a:solidFill>
                <a:effectLst>
                  <a:outerShdw blurRad="38100" dist="38100" dir="2700000" algn="tl">
                    <a:srgbClr val="000000">
                      <a:alpha val="43137"/>
                    </a:srgbClr>
                  </a:outerShdw>
                </a:effectLst>
                <a:latin typeface="Chaparral Pro" pitchFamily="18" charset="0"/>
                <a:ea typeface="Times New Roman" pitchFamily="18" charset="0"/>
                <a:cs typeface="Arial" pitchFamily="34" charset="0"/>
              </a:rPr>
              <a:t>)</a:t>
            </a:r>
            <a:endParaRPr lang="en-US" sz="2200" dirty="0">
              <a:solidFill>
                <a:schemeClr val="bg1"/>
              </a:solidFill>
              <a:effectLst>
                <a:outerShdw blurRad="38100" dist="38100" dir="2700000" algn="tl">
                  <a:srgbClr val="000000">
                    <a:alpha val="43137"/>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fade">
                                      <p:cBhvr>
                                        <p:cTn id="10" dur="2000"/>
                                        <p:tgtEl>
                                          <p:spTgt spid="1843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descr="G:\karışık resim\bitkiler\manzara2345.jpg"/>
          <p:cNvPicPr>
            <a:picLocks noChangeAspect="1" noChangeArrowheads="1"/>
          </p:cNvPicPr>
          <p:nvPr/>
        </p:nvPicPr>
        <p:blipFill>
          <a:blip r:embed="rId3"/>
          <a:srcRect/>
          <a:stretch>
            <a:fillRect/>
          </a:stretch>
        </p:blipFill>
        <p:spPr bwMode="auto">
          <a:xfrm>
            <a:off x="0" y="0"/>
            <a:ext cx="9144000" cy="5157788"/>
          </a:xfrm>
          <a:prstGeom prst="rect">
            <a:avLst/>
          </a:prstGeom>
          <a:noFill/>
          <a:ln w="9525">
            <a:noFill/>
            <a:miter lim="800000"/>
            <a:headEnd/>
            <a:tailEnd/>
          </a:ln>
        </p:spPr>
      </p:pic>
      <p:sp>
        <p:nvSpPr>
          <p:cNvPr id="1027" name="Rectangle 3"/>
          <p:cNvSpPr>
            <a:spLocks noChangeArrowheads="1"/>
          </p:cNvSpPr>
          <p:nvPr/>
        </p:nvSpPr>
        <p:spPr bwMode="auto">
          <a:xfrm>
            <a:off x="72008" y="64244"/>
            <a:ext cx="8964488" cy="923330"/>
          </a:xfrm>
          <a:prstGeom prst="rect">
            <a:avLst/>
          </a:prstGeom>
          <a:solidFill>
            <a:schemeClr val="accent1">
              <a:alpha val="63000"/>
            </a:schemeClr>
          </a:solidFill>
          <a:ln w="9525">
            <a:noFill/>
            <a:miter lim="800000"/>
            <a:headEnd/>
            <a:tailEnd/>
          </a:ln>
          <a:effectLst/>
        </p:spPr>
        <p:txBody>
          <a:bodyPr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Bediüzzaman</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found spiritual enrichment in the miracle of springtime, with its “more than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4</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00,000 species of plant and animal life” appearing almost miraculously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tr-TR"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every</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year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after </a:t>
            </a: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ea typeface="Times New Roman" pitchFamily="18" charset="0"/>
                <a:cs typeface="Arial" pitchFamily="34" charset="0"/>
              </a:rPr>
              <a:t>the end of a long, cold, grey winter.</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haparral Pro"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up)">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Akış Çizelgesi: El İle Girdi"/>
          <p:cNvSpPr/>
          <p:nvPr/>
        </p:nvSpPr>
        <p:spPr>
          <a:xfrm rot="21349661">
            <a:off x="-261938" y="3598863"/>
            <a:ext cx="9675813" cy="2087562"/>
          </a:xfrm>
          <a:prstGeom prst="flowChartManualInput">
            <a:avLst/>
          </a:prstGeom>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tr-TR"/>
          </a:p>
        </p:txBody>
      </p:sp>
      <p:pic>
        <p:nvPicPr>
          <p:cNvPr id="83970" name="9 İçerik Yer Tutucusu" descr="47488024pq7.gif"/>
          <p:cNvPicPr>
            <a:picLocks noGrp="1" noChangeAspect="1"/>
          </p:cNvPicPr>
          <p:nvPr>
            <p:ph idx="1"/>
          </p:nvPr>
        </p:nvPicPr>
        <p:blipFill>
          <a:blip r:embed="rId3"/>
          <a:srcRect/>
          <a:stretch>
            <a:fillRect/>
          </a:stretch>
        </p:blipFill>
        <p:spPr>
          <a:xfrm>
            <a:off x="4932363" y="700088"/>
            <a:ext cx="4446587" cy="3771900"/>
          </a:xfrm>
        </p:spPr>
      </p:pic>
      <p:pic>
        <p:nvPicPr>
          <p:cNvPr id="83971" name="4 Resim" descr="i_icon_mini_faq[5].gif"/>
          <p:cNvPicPr>
            <a:picLocks noChangeAspect="1"/>
          </p:cNvPicPr>
          <p:nvPr/>
        </p:nvPicPr>
        <p:blipFill>
          <a:blip r:embed="rId4"/>
          <a:srcRect/>
          <a:stretch>
            <a:fillRect/>
          </a:stretch>
        </p:blipFill>
        <p:spPr bwMode="auto">
          <a:xfrm>
            <a:off x="8343900" y="842963"/>
            <a:ext cx="800100" cy="933450"/>
          </a:xfrm>
          <a:prstGeom prst="rect">
            <a:avLst/>
          </a:prstGeom>
          <a:noFill/>
          <a:ln w="9525">
            <a:noFill/>
            <a:miter lim="800000"/>
            <a:headEnd/>
            <a:tailEnd/>
          </a:ln>
        </p:spPr>
      </p:pic>
      <p:sp>
        <p:nvSpPr>
          <p:cNvPr id="2049" name="Rectangle 1"/>
          <p:cNvSpPr>
            <a:spLocks noChangeArrowheads="1"/>
          </p:cNvSpPr>
          <p:nvPr/>
        </p:nvSpPr>
        <p:spPr bwMode="auto">
          <a:xfrm rot="198243">
            <a:off x="395536" y="771550"/>
            <a:ext cx="5112568" cy="3046988"/>
          </a:xfrm>
          <a:prstGeom prst="rect">
            <a:avLst/>
          </a:prstGeom>
          <a:noFill/>
          <a:ln w="9525">
            <a:noFill/>
            <a:miter lim="800000"/>
            <a:headEnd/>
            <a:tailEnd/>
          </a:ln>
          <a:effectLst/>
        </p:spPr>
        <p:txBody>
          <a:bodyPr anchor="ctr">
            <a:spAutoFit/>
            <a:scene3d>
              <a:camera prst="perspectiveHeroicExtremeRightFacing"/>
              <a:lightRig rig="threePt" dir="t"/>
            </a:scene3d>
          </a:bodyPr>
          <a:lstStyle/>
          <a:p>
            <a:pPr algn="just">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He says that One Who raises to life and makes green in spring numberless skeleton-like trees which have been dead throughout winter, and in each and every tree demonstrates three examples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in </a:t>
            </a:r>
            <a:r>
              <a:rPr lang="tr-TR"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the</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resurrection </a:t>
            </a:r>
            <a:r>
              <a:rPr lang="tr-T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of </a:t>
            </a: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ea typeface="Times New Roman" pitchFamily="18" charset="0"/>
                <a:cs typeface="Arial" pitchFamily="34" charset="0"/>
              </a:rPr>
              <a:t>leaves, blossoms and fruit.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3 Resim" descr="gunes_sistemi.jpg"/>
          <p:cNvPicPr>
            <a:picLocks noChangeAspect="1"/>
          </p:cNvPicPr>
          <p:nvPr/>
        </p:nvPicPr>
        <p:blipFill>
          <a:blip r:embed="rId3"/>
          <a:srcRect/>
          <a:stretch>
            <a:fillRect/>
          </a:stretch>
        </p:blipFill>
        <p:spPr bwMode="auto">
          <a:xfrm>
            <a:off x="0" y="0"/>
            <a:ext cx="10287000" cy="5143500"/>
          </a:xfrm>
          <a:prstGeom prst="rect">
            <a:avLst/>
          </a:prstGeom>
          <a:noFill/>
          <a:ln w="9525">
            <a:noFill/>
            <a:miter lim="800000"/>
            <a:headEnd/>
            <a:tailEnd/>
          </a:ln>
        </p:spPr>
      </p:pic>
      <p:sp>
        <p:nvSpPr>
          <p:cNvPr id="1025" name="Rectangle 1"/>
          <p:cNvSpPr>
            <a:spLocks noChangeArrowheads="1"/>
          </p:cNvSpPr>
          <p:nvPr/>
        </p:nvSpPr>
        <p:spPr bwMode="auto">
          <a:xfrm>
            <a:off x="1071538" y="3939904"/>
            <a:ext cx="8108974" cy="830997"/>
          </a:xfrm>
          <a:prstGeom prst="rect">
            <a:avLst/>
          </a:prstGeom>
          <a:noFill/>
          <a:ln w="9525">
            <a:noFill/>
            <a:miter lim="800000"/>
            <a:headEnd/>
            <a:tailEnd/>
          </a:ln>
          <a:effectLst/>
        </p:spPr>
        <p:txBody>
          <a:bodyPr anchor="ctr">
            <a:spAutoFit/>
          </a:bodyPr>
          <a:lstStyle/>
          <a:p>
            <a:pPr algn="ctr">
              <a:defRPr/>
            </a:pPr>
            <a:r>
              <a:rPr lang="en-US"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The power of such a </a:t>
            </a:r>
            <a:r>
              <a:rPr lang="tr-TR" sz="2400" b="1" dirty="0" err="1">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Being</a:t>
            </a:r>
            <a:r>
              <a:rPr lang="tr-TR"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c</a:t>
            </a:r>
            <a:r>
              <a:rPr lang="en-US" sz="2400" b="1" dirty="0" err="1">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annot</a:t>
            </a:r>
            <a:r>
              <a:rPr lang="en-US"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be challenged through</a:t>
            </a:r>
            <a:endParaRPr lang="tr-TR"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endParaRPr>
          </a:p>
          <a:p>
            <a:pPr algn="ctr">
              <a:defRPr/>
            </a:pPr>
            <a:r>
              <a:rPr lang="en-US" sz="2400" b="1" dirty="0">
                <a:ln w="1905"/>
                <a:solidFill>
                  <a:schemeClr val="bg1"/>
                </a:solidFill>
                <a:effectLst>
                  <a:innerShdw blurRad="69850" dist="43180" dir="5400000">
                    <a:srgbClr val="000000">
                      <a:alpha val="65000"/>
                    </a:srgbClr>
                  </a:innerShdw>
                </a:effectLst>
                <a:latin typeface="Chaparral Pro" pitchFamily="18" charset="0"/>
                <a:ea typeface="Times New Roman" pitchFamily="18" charset="0"/>
                <a:cs typeface="Arial" pitchFamily="34" charset="0"/>
              </a:rPr>
              <a:t> denial or by considering resurrection improbable.</a:t>
            </a:r>
            <a:endParaRPr lang="en-US" sz="3600" b="1" dirty="0">
              <a:ln w="1905"/>
              <a:solidFill>
                <a:schemeClr val="bg1"/>
              </a:solidFill>
              <a:effectLst>
                <a:innerShdw blurRad="69850" dist="43180" dir="5400000">
                  <a:srgbClr val="000000">
                    <a:alpha val="65000"/>
                  </a:srgbClr>
                </a:innerShdw>
              </a:effectLst>
              <a:latin typeface="Chaparral Pro" pitchFamily="18"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Elephant_skeleton1.gif"/>
          <p:cNvPicPr>
            <a:picLocks noChangeAspect="1"/>
          </p:cNvPicPr>
          <p:nvPr/>
        </p:nvPicPr>
        <p:blipFill>
          <a:blip r:embed="rId3"/>
          <a:srcRect/>
          <a:stretch>
            <a:fillRect/>
          </a:stretch>
        </p:blipFill>
        <p:spPr bwMode="auto">
          <a:xfrm>
            <a:off x="-149225" y="0"/>
            <a:ext cx="7161213" cy="5143500"/>
          </a:xfrm>
          <a:prstGeom prst="rect">
            <a:avLst/>
          </a:prstGeom>
          <a:noFill/>
          <a:ln w="9525">
            <a:noFill/>
            <a:miter lim="800000"/>
            <a:headEnd/>
            <a:tailEnd/>
          </a:ln>
        </p:spPr>
      </p:pic>
      <p:pic>
        <p:nvPicPr>
          <p:cNvPr id="5" name="4 Resim" descr="Elephant_skeleton2.gif"/>
          <p:cNvPicPr>
            <a:picLocks noChangeAspect="1"/>
          </p:cNvPicPr>
          <p:nvPr/>
        </p:nvPicPr>
        <p:blipFill>
          <a:blip r:embed="rId4"/>
          <a:srcRect/>
          <a:stretch>
            <a:fillRect/>
          </a:stretch>
        </p:blipFill>
        <p:spPr bwMode="auto">
          <a:xfrm>
            <a:off x="-214313" y="0"/>
            <a:ext cx="7161213" cy="5143500"/>
          </a:xfrm>
          <a:prstGeom prst="rect">
            <a:avLst/>
          </a:prstGeom>
          <a:noFill/>
          <a:ln w="9525">
            <a:noFill/>
            <a:miter lim="800000"/>
            <a:headEnd/>
            <a:tailEnd/>
          </a:ln>
        </p:spPr>
      </p:pic>
      <p:sp>
        <p:nvSpPr>
          <p:cNvPr id="6" name="Rectangle 1"/>
          <p:cNvSpPr>
            <a:spLocks noChangeArrowheads="1"/>
          </p:cNvSpPr>
          <p:nvPr/>
        </p:nvSpPr>
        <p:spPr bwMode="auto">
          <a:xfrm>
            <a:off x="6786578" y="239572"/>
            <a:ext cx="2357422" cy="4247317"/>
          </a:xfrm>
          <a:prstGeom prst="rect">
            <a:avLst/>
          </a:prstGeom>
          <a:noFill/>
          <a:ln w="9525">
            <a:noFill/>
            <a:miter lim="800000"/>
            <a:headEnd/>
            <a:tailEnd/>
          </a:ln>
          <a:effectLst/>
        </p:spPr>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lnSpc>
                <a:spcPct val="150000"/>
              </a:lnSpc>
              <a:defRPr/>
            </a:pPr>
            <a:r>
              <a:rPr lang="en-US" sz="2400" b="1" dirty="0" bmk="OLE_LINK14">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Times New Roman" pitchFamily="18" charset="0"/>
                <a:cs typeface="Arial" pitchFamily="34" charset="0"/>
              </a:rPr>
              <a:t>First Creation</a:t>
            </a:r>
            <a:r>
              <a:rPr lang="en-US" sz="2400" b="1" dirty="0" bmk="">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a typeface="Times New Roman" pitchFamily="18" charset="0"/>
                <a:cs typeface="Arial" pitchFamily="34" charset="0"/>
              </a:rPr>
              <a:t>: </a:t>
            </a:r>
            <a:r>
              <a:rPr lang="en-US" sz="2000" b="1" dirty="0" bmk="">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a typeface="Times New Roman" pitchFamily="18" charset="0"/>
                <a:cs typeface="Arial" pitchFamily="34" charset="0"/>
              </a:rPr>
              <a:t>Someone who forgets his own creation says </a:t>
            </a:r>
            <a:r>
              <a:rPr lang="en-US" sz="2400" i="1" dirty="0" bmk="">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Times New Roman" pitchFamily="18" charset="0"/>
                <a:cs typeface="Arial" pitchFamily="34" charset="0"/>
              </a:rPr>
              <a:t>"Who will give life to decaying bones?" (Qur’an: 36/78)</a:t>
            </a:r>
            <a:r>
              <a:rPr lang="en-US" sz="2400" dirty="0" bmk="OLE_LINK2">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Times New Roman" pitchFamily="18" charset="0"/>
                <a:cs typeface="Arial" pitchFamily="34" charset="0"/>
              </a:rPr>
              <a:t>  </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nodeType="clickEffect">
                                  <p:stCondLst>
                                    <p:cond delay="0"/>
                                  </p:stCondLst>
                                  <p:childTnLst>
                                    <p:animEffect transition="out" filter="wipe(right)">
                                      <p:cBhvr>
                                        <p:cTn id="6" dur="3000"/>
                                        <p:tgtEl>
                                          <p:spTgt spid="4"/>
                                        </p:tgtEl>
                                      </p:cBhvr>
                                    </p:animEffect>
                                    <p:set>
                                      <p:cBhvr>
                                        <p:cTn id="7" dur="1" fill="hold">
                                          <p:stCondLst>
                                            <p:cond delay="2999"/>
                                          </p:stCondLst>
                                        </p:cTn>
                                        <p:tgtEl>
                                          <p:spTgt spid="4"/>
                                        </p:tgtEl>
                                        <p:attrNameLst>
                                          <p:attrName>style.visibility</p:attrName>
                                        </p:attrNameLst>
                                      </p:cBhvr>
                                      <p:to>
                                        <p:strVal val="hidden"/>
                                      </p:to>
                                    </p:set>
                                  </p:childTnLst>
                                </p:cTn>
                              </p:par>
                              <p:par>
                                <p:cTn id="8" presetID="22" presetClass="entr" presetSubtype="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3000"/>
                                        <p:tgtEl>
                                          <p:spTgt spid="5"/>
                                        </p:tgtEl>
                                      </p:cBhvr>
                                    </p:animEffect>
                                  </p:childTnLst>
                                </p:cTn>
                              </p:par>
                              <p:par>
                                <p:cTn id="11" presetID="10" presetClass="exit" presetSubtype="0" fill="hold" nodeType="withEffect">
                                  <p:stCondLst>
                                    <p:cond delay="0"/>
                                  </p:stCondLst>
                                  <p:childTnLst>
                                    <p:animEffect transition="out" filter="fade">
                                      <p:cBhvr>
                                        <p:cTn id="12" dur="3000"/>
                                        <p:tgtEl>
                                          <p:spTgt spid="4"/>
                                        </p:tgtEl>
                                      </p:cBhvr>
                                    </p:animEffect>
                                    <p:set>
                                      <p:cBhvr>
                                        <p:cTn id="13" dur="1" fill="hold">
                                          <p:stCondLst>
                                            <p:cond delay="2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noFill/>
        </a:ln>
        <a:effectLst>
          <a:outerShdw blurRad="50800" dist="50800" dir="5400000" algn="ctr" rotWithShape="0">
            <a:srgbClr val="FFFF00"/>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1_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2684</TotalTime>
  <Words>929</Words>
  <Application>Microsoft Office PowerPoint</Application>
  <PresentationFormat>On-screen Show (16:9)</PresentationFormat>
  <Paragraphs>60</Paragraphs>
  <Slides>29</Slides>
  <Notes>29</Notes>
  <HiddenSlides>0</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Ofis Teması</vt:lpstr>
      <vt:lpstr>Teknik</vt:lpstr>
      <vt:lpstr>Akış</vt:lpstr>
      <vt:lpstr>Güven</vt:lpstr>
      <vt:lpstr>1_Akış</vt:lpstr>
      <vt:lpstr>1_Güven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At the same time they all show that God is able to realize the hereafter and the eternal life of happiness.  </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adincer</dc:creator>
  <cp:lastModifiedBy>Sony</cp:lastModifiedBy>
  <cp:revision>256</cp:revision>
  <dcterms:created xsi:type="dcterms:W3CDTF">2010-10-25T11:49:09Z</dcterms:created>
  <dcterms:modified xsi:type="dcterms:W3CDTF">2013-11-15T05:32:53Z</dcterms:modified>
</cp:coreProperties>
</file>