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1"/>
  </p:notesMasterIdLst>
  <p:sldIdLst>
    <p:sldId id="256" r:id="rId2"/>
    <p:sldId id="257" r:id="rId3"/>
    <p:sldId id="270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81" r:id="rId14"/>
    <p:sldId id="273" r:id="rId15"/>
    <p:sldId id="274" r:id="rId16"/>
    <p:sldId id="275" r:id="rId17"/>
    <p:sldId id="279" r:id="rId18"/>
    <p:sldId id="276" r:id="rId19"/>
    <p:sldId id="277" r:id="rId2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83838"/>
    <a:srgbClr val="2D2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71" d="100"/>
          <a:sy n="71" d="100"/>
        </p:scale>
        <p:origin x="-133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98558-99DB-4DAD-8F8B-3C1084FA728B}" type="doc">
      <dgm:prSet loTypeId="urn:microsoft.com/office/officeart/2005/8/layout/hierarchy2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C98B8010-118F-4A71-81E6-22EB46D68FF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800" dirty="0" smtClean="0">
              <a:latin typeface="Monotype Corsiva" pitchFamily="66" charset="0"/>
            </a:rPr>
            <a:t>This presentation was based on the First Word; part of the Risale-i Nur Collection written by the late scholar</a:t>
          </a:r>
          <a:endParaRPr lang="tr-TR" sz="2800" b="1" dirty="0">
            <a:latin typeface="Monotype Corsiva" pitchFamily="66" charset="0"/>
          </a:endParaRPr>
        </a:p>
      </dgm:t>
    </dgm:pt>
    <dgm:pt modelId="{360C0107-95D6-4A20-9D5E-8668631EBF84}" type="parTrans" cxnId="{11DDF0DB-6498-4A76-861F-9E8605105119}">
      <dgm:prSet/>
      <dgm:spPr/>
      <dgm:t>
        <a:bodyPr/>
        <a:lstStyle/>
        <a:p>
          <a:endParaRPr lang="tr-TR"/>
        </a:p>
      </dgm:t>
    </dgm:pt>
    <dgm:pt modelId="{A011D813-5E18-44BD-AB0C-C9C2243FE2FB}" type="sibTrans" cxnId="{11DDF0DB-6498-4A76-861F-9E8605105119}">
      <dgm:prSet/>
      <dgm:spPr/>
      <dgm:t>
        <a:bodyPr/>
        <a:lstStyle/>
        <a:p>
          <a:endParaRPr lang="tr-TR"/>
        </a:p>
      </dgm:t>
    </dgm:pt>
    <dgm:pt modelId="{02FCD69A-E79E-43BB-B0D6-7D1007618CD3}" type="pres">
      <dgm:prSet presAssocID="{1B598558-99DB-4DAD-8F8B-3C1084FA7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DED1F7-E18E-4739-BC3F-8D5091EFA032}" type="pres">
      <dgm:prSet presAssocID="{C98B8010-118F-4A71-81E6-22EB46D68FF8}" presName="root1" presStyleCnt="0"/>
      <dgm:spPr/>
    </dgm:pt>
    <dgm:pt modelId="{85289A55-7901-4C63-96C9-D8406F0F2BF7}" type="pres">
      <dgm:prSet presAssocID="{C98B8010-118F-4A71-81E6-22EB46D68FF8}" presName="LevelOneTextNode" presStyleLbl="node0" presStyleIdx="0" presStyleCnt="1" custScaleX="575777" custScaleY="132147" custLinFactNeighborY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B953E6-CDCD-4247-8B6A-428691EA4FD9}" type="pres">
      <dgm:prSet presAssocID="{C98B8010-118F-4A71-81E6-22EB46D68FF8}" presName="level2hierChild" presStyleCnt="0"/>
      <dgm:spPr/>
    </dgm:pt>
  </dgm:ptLst>
  <dgm:cxnLst>
    <dgm:cxn modelId="{11DDF0DB-6498-4A76-861F-9E8605105119}" srcId="{1B598558-99DB-4DAD-8F8B-3C1084FA728B}" destId="{C98B8010-118F-4A71-81E6-22EB46D68FF8}" srcOrd="0" destOrd="0" parTransId="{360C0107-95D6-4A20-9D5E-8668631EBF84}" sibTransId="{A011D813-5E18-44BD-AB0C-C9C2243FE2FB}"/>
    <dgm:cxn modelId="{6EE720B2-EDFE-4F9E-815F-B15AB6B4861D}" type="presOf" srcId="{1B598558-99DB-4DAD-8F8B-3C1084FA728B}" destId="{02FCD69A-E79E-43BB-B0D6-7D1007618CD3}" srcOrd="0" destOrd="0" presId="urn:microsoft.com/office/officeart/2005/8/layout/hierarchy2"/>
    <dgm:cxn modelId="{A25CF534-7DF6-4B63-BBB5-F5541B130916}" type="presOf" srcId="{C98B8010-118F-4A71-81E6-22EB46D68FF8}" destId="{85289A55-7901-4C63-96C9-D8406F0F2BF7}" srcOrd="0" destOrd="0" presId="urn:microsoft.com/office/officeart/2005/8/layout/hierarchy2"/>
    <dgm:cxn modelId="{271E5A4F-D541-4C7D-9C6A-472CEE176A49}" type="presParOf" srcId="{02FCD69A-E79E-43BB-B0D6-7D1007618CD3}" destId="{BBDED1F7-E18E-4739-BC3F-8D5091EFA032}" srcOrd="0" destOrd="0" presId="urn:microsoft.com/office/officeart/2005/8/layout/hierarchy2"/>
    <dgm:cxn modelId="{6EB5B3CC-CD08-4504-8183-1936C38027E8}" type="presParOf" srcId="{BBDED1F7-E18E-4739-BC3F-8D5091EFA032}" destId="{85289A55-7901-4C63-96C9-D8406F0F2BF7}" srcOrd="0" destOrd="0" presId="urn:microsoft.com/office/officeart/2005/8/layout/hierarchy2"/>
    <dgm:cxn modelId="{31DF42E0-98D3-4A87-9595-643D91D36BFF}" type="presParOf" srcId="{BBDED1F7-E18E-4739-BC3F-8D5091EFA032}" destId="{2BB953E6-CDCD-4247-8B6A-428691EA4FD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BB5EDA-9CAE-40B7-8950-12469668E6EA}" type="doc">
      <dgm:prSet loTypeId="urn:microsoft.com/office/officeart/2005/8/layout/vList2" loCatId="list" qsTypeId="urn:microsoft.com/office/officeart/2005/8/quickstyle/simple3" qsCatId="simple" csTypeId="urn:microsoft.com/office/officeart/2005/8/colors/accent1_2#10" csCatId="accent1" phldr="1"/>
      <dgm:spPr/>
      <dgm:t>
        <a:bodyPr/>
        <a:lstStyle/>
        <a:p>
          <a:endParaRPr lang="tr-TR"/>
        </a:p>
      </dgm:t>
    </dgm:pt>
    <dgm:pt modelId="{ADCBB424-D12F-4923-AB38-16E0CDDE7F5B}">
      <dgm:prSet custT="1"/>
      <dgm:spPr/>
      <dgm:t>
        <a:bodyPr tIns="0" anchor="t" anchorCtr="0"/>
        <a:lstStyle/>
        <a:p>
          <a:pPr algn="just" rtl="0"/>
          <a:r>
            <a:rPr lang="en-US" sz="3000" spc="-150" dirty="0" smtClean="0">
              <a:latin typeface="Monotype Corsiva" pitchFamily="66" charset="0"/>
            </a:rPr>
            <a:t>How can an unconscious cow work like a milk factory and produce milk from grass and water?</a:t>
          </a:r>
          <a:r>
            <a:rPr lang="tr-TR" sz="3000" spc="-150" dirty="0" smtClean="0">
              <a:latin typeface="Monotype Corsiva" pitchFamily="66" charset="0"/>
            </a:rPr>
            <a:t> </a:t>
          </a:r>
          <a:r>
            <a:rPr lang="en-US" sz="3000" dirty="0" smtClean="0">
              <a:latin typeface="Monotype Corsiva" pitchFamily="66" charset="0"/>
            </a:rPr>
            <a:t>On the other hand, God has prepared for us one of the best sources of nourishment-milk-from among blood and dung inside the cow. That is, all blessed animals act in His Name and work like milk factories.</a:t>
          </a:r>
          <a:endParaRPr lang="tr-TR" sz="3000" spc="-150" dirty="0">
            <a:latin typeface="Monotype Corsiva" pitchFamily="66" charset="0"/>
          </a:endParaRPr>
        </a:p>
      </dgm:t>
    </dgm:pt>
    <dgm:pt modelId="{7B7CE62B-0331-4E2A-8712-52D88F61471A}" type="parTrans" cxnId="{E0821FF8-94B9-4A82-B172-5741E6196D4F}">
      <dgm:prSet/>
      <dgm:spPr/>
      <dgm:t>
        <a:bodyPr/>
        <a:lstStyle/>
        <a:p>
          <a:endParaRPr lang="tr-TR"/>
        </a:p>
      </dgm:t>
    </dgm:pt>
    <dgm:pt modelId="{E9D399CC-92F1-4B2B-9F69-C1BD27D2584F}" type="sibTrans" cxnId="{E0821FF8-94B9-4A82-B172-5741E6196D4F}">
      <dgm:prSet/>
      <dgm:spPr/>
      <dgm:t>
        <a:bodyPr/>
        <a:lstStyle/>
        <a:p>
          <a:endParaRPr lang="tr-TR"/>
        </a:p>
      </dgm:t>
    </dgm:pt>
    <dgm:pt modelId="{1C49D75F-BEBB-40C9-B682-3C6417D8AF26}" type="pres">
      <dgm:prSet presAssocID="{38BB5EDA-9CAE-40B7-8950-12469668E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87FD700-5089-4C03-B2A1-2709438779B4}" type="pres">
      <dgm:prSet presAssocID="{ADCBB424-D12F-4923-AB38-16E0CDDE7F5B}" presName="parentText" presStyleLbl="node1" presStyleIdx="0" presStyleCnt="1" custLinFactNeighborY="105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43062D-1B75-4013-8869-015BDDC9E5C8}" type="presOf" srcId="{38BB5EDA-9CAE-40B7-8950-12469668E6EA}" destId="{1C49D75F-BEBB-40C9-B682-3C6417D8AF26}" srcOrd="0" destOrd="0" presId="urn:microsoft.com/office/officeart/2005/8/layout/vList2"/>
    <dgm:cxn modelId="{DE72B4B6-A75A-447D-A0DA-A3404BF87D61}" type="presOf" srcId="{ADCBB424-D12F-4923-AB38-16E0CDDE7F5B}" destId="{387FD700-5089-4C03-B2A1-2709438779B4}" srcOrd="0" destOrd="0" presId="urn:microsoft.com/office/officeart/2005/8/layout/vList2"/>
    <dgm:cxn modelId="{E0821FF8-94B9-4A82-B172-5741E6196D4F}" srcId="{38BB5EDA-9CAE-40B7-8950-12469668E6EA}" destId="{ADCBB424-D12F-4923-AB38-16E0CDDE7F5B}" srcOrd="0" destOrd="0" parTransId="{7B7CE62B-0331-4E2A-8712-52D88F61471A}" sibTransId="{E9D399CC-92F1-4B2B-9F69-C1BD27D2584F}"/>
    <dgm:cxn modelId="{1B55605E-4674-473E-A1B5-3DCF63F2FD59}" type="presParOf" srcId="{1C49D75F-BEBB-40C9-B682-3C6417D8AF26}" destId="{387FD700-5089-4C03-B2A1-2709438779B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7D6564-C8E7-4F1A-AD55-5E5E2BFA20C7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#11" csCatId="accent1" phldr="1"/>
      <dgm:spPr/>
      <dgm:t>
        <a:bodyPr/>
        <a:lstStyle/>
        <a:p>
          <a:endParaRPr lang="tr-TR"/>
        </a:p>
      </dgm:t>
    </dgm:pt>
    <dgm:pt modelId="{AC4B1227-1BF8-465F-9A19-765B66D4F472}">
      <dgm:prSet custT="1"/>
      <dgm:spPr/>
      <dgm:t>
        <a:bodyPr/>
        <a:lstStyle/>
        <a:p>
          <a:pPr rtl="0"/>
          <a:r>
            <a:rPr lang="en-US" sz="2800" dirty="0" smtClean="0">
              <a:latin typeface="Monotype Corsiva" pitchFamily="66" charset="0"/>
            </a:rPr>
            <a:t>5) Roots and rootlets, soft as silk, of all plants, trees, and grasses, say </a:t>
          </a:r>
          <a:r>
            <a:rPr lang="en-US" sz="2800" i="1" dirty="0" smtClean="0">
              <a:latin typeface="Monotype Corsiva" pitchFamily="66" charset="0"/>
            </a:rPr>
            <a:t>Bismillah</a:t>
          </a:r>
          <a:r>
            <a:rPr lang="en-US" sz="2800" dirty="0" smtClean="0">
              <a:latin typeface="Monotype Corsiva" pitchFamily="66" charset="0"/>
            </a:rPr>
            <a:t>", and pierce and pass </a:t>
          </a:r>
          <a:r>
            <a:rPr lang="tr-TR" sz="2800" dirty="0" smtClean="0">
              <a:latin typeface="Monotype Corsiva" pitchFamily="66" charset="0"/>
            </a:rPr>
            <a:t>t</a:t>
          </a:r>
          <a:r>
            <a:rPr lang="en-US" sz="2800" dirty="0" smtClean="0">
              <a:latin typeface="Monotype Corsiva" pitchFamily="66" charset="0"/>
            </a:rPr>
            <a:t>hrough hard rock and soil. That is, roots and rootlets mention the name of God and everything becomes subjected to them. </a:t>
          </a:r>
          <a:endParaRPr lang="tr-TR" sz="2800" dirty="0">
            <a:latin typeface="Monotype Corsiva" pitchFamily="66" charset="0"/>
          </a:endParaRPr>
        </a:p>
      </dgm:t>
    </dgm:pt>
    <dgm:pt modelId="{D5B01A98-2BC4-4B21-B391-F15902B02359}" type="parTrans" cxnId="{C2B60C8C-E86D-4904-B0C6-D5CA6B8907B0}">
      <dgm:prSet/>
      <dgm:spPr/>
      <dgm:t>
        <a:bodyPr/>
        <a:lstStyle/>
        <a:p>
          <a:endParaRPr lang="tr-TR" dirty="0"/>
        </a:p>
      </dgm:t>
    </dgm:pt>
    <dgm:pt modelId="{898EE1AE-3F90-4503-B540-EE40C0CC51C5}" type="sibTrans" cxnId="{C2B60C8C-E86D-4904-B0C6-D5CA6B8907B0}">
      <dgm:prSet/>
      <dgm:spPr/>
      <dgm:t>
        <a:bodyPr/>
        <a:lstStyle/>
        <a:p>
          <a:endParaRPr lang="tr-TR"/>
        </a:p>
      </dgm:t>
    </dgm:pt>
    <dgm:pt modelId="{776BB62B-8783-4516-A7EE-5716292660BA}">
      <dgm:prSet custT="1"/>
      <dgm:spPr/>
      <dgm:t>
        <a:bodyPr/>
        <a:lstStyle/>
        <a:p>
          <a:pPr rtl="0"/>
          <a:r>
            <a:rPr lang="en-US" sz="2800" dirty="0" smtClean="0">
              <a:latin typeface="Monotype Corsiva" pitchFamily="66" charset="0"/>
            </a:rPr>
            <a:t>Indeed, the roots spread through hard rock and soil as easily as the branches spread through the air and produce fruits. </a:t>
          </a:r>
          <a:endParaRPr lang="tr-TR" sz="2800" dirty="0">
            <a:latin typeface="Monotype Corsiva" pitchFamily="66" charset="0"/>
          </a:endParaRPr>
        </a:p>
      </dgm:t>
    </dgm:pt>
    <dgm:pt modelId="{356B3273-9A61-4BF0-8571-5288C72BA900}" type="parTrans" cxnId="{D4602CBA-E1E6-41CB-A422-E3BD4BCF2C13}">
      <dgm:prSet/>
      <dgm:spPr/>
      <dgm:t>
        <a:bodyPr/>
        <a:lstStyle/>
        <a:p>
          <a:endParaRPr lang="tr-TR" dirty="0"/>
        </a:p>
      </dgm:t>
    </dgm:pt>
    <dgm:pt modelId="{842C324C-5895-420B-BB01-33D564444008}" type="sibTrans" cxnId="{D4602CBA-E1E6-41CB-A422-E3BD4BCF2C13}">
      <dgm:prSet/>
      <dgm:spPr/>
      <dgm:t>
        <a:bodyPr/>
        <a:lstStyle/>
        <a:p>
          <a:endParaRPr lang="tr-TR"/>
        </a:p>
      </dgm:t>
    </dgm:pt>
    <dgm:pt modelId="{FD913514-051E-46AC-959A-338769677186}" type="pres">
      <dgm:prSet presAssocID="{B77D6564-C8E7-4F1A-AD55-5E5E2BFA20C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7B75AC-8C1A-45B6-B6B8-B2CF690AE312}" type="pres">
      <dgm:prSet presAssocID="{B77D6564-C8E7-4F1A-AD55-5E5E2BFA20C7}" presName="cycle" presStyleCnt="0"/>
      <dgm:spPr/>
    </dgm:pt>
    <dgm:pt modelId="{28410623-0BC0-45AD-A557-3B569C6E98D8}" type="pres">
      <dgm:prSet presAssocID="{B77D6564-C8E7-4F1A-AD55-5E5E2BFA20C7}" presName="centerShape" presStyleCnt="0"/>
      <dgm:spPr/>
    </dgm:pt>
    <dgm:pt modelId="{AAB2C931-16C2-4C86-899D-1DB528BD091F}" type="pres">
      <dgm:prSet presAssocID="{B77D6564-C8E7-4F1A-AD55-5E5E2BFA20C7}" presName="connSite" presStyleLbl="node1" presStyleIdx="0" presStyleCnt="3"/>
      <dgm:spPr/>
    </dgm:pt>
    <dgm:pt modelId="{DA7CC94A-8A7D-4551-B576-7B43355F5562}" type="pres">
      <dgm:prSet presAssocID="{B77D6564-C8E7-4F1A-AD55-5E5E2BFA20C7}" presName="visible" presStyleLbl="node1" presStyleIdx="0" presStyleCnt="3" custLinFactNeighborX="18853" custLinFactNeighborY="-352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12777C-1DE7-4B07-8F11-EC10159CA821}" type="pres">
      <dgm:prSet presAssocID="{D5B01A98-2BC4-4B21-B391-F15902B02359}" presName="Name25" presStyleLbl="parChTrans1D1" presStyleIdx="0" presStyleCnt="2"/>
      <dgm:spPr/>
      <dgm:t>
        <a:bodyPr/>
        <a:lstStyle/>
        <a:p>
          <a:endParaRPr lang="tr-TR"/>
        </a:p>
      </dgm:t>
    </dgm:pt>
    <dgm:pt modelId="{04E301D8-E9CC-446F-9F95-1785BB3EEBA4}" type="pres">
      <dgm:prSet presAssocID="{AC4B1227-1BF8-465F-9A19-765B66D4F472}" presName="node" presStyleCnt="0"/>
      <dgm:spPr/>
    </dgm:pt>
    <dgm:pt modelId="{3C1B171E-5C89-4B03-8845-EC58AE106345}" type="pres">
      <dgm:prSet presAssocID="{AC4B1227-1BF8-465F-9A19-765B66D4F472}" presName="parentNode" presStyleLbl="node1" presStyleIdx="1" presStyleCnt="3" custAng="688761" custScaleX="209174" custScaleY="170025" custLinFactNeighborX="89547" custLinFactNeighborY="1312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8FC882-F658-4D8F-9F29-686D1F9862DE}" type="pres">
      <dgm:prSet presAssocID="{AC4B1227-1BF8-465F-9A19-765B66D4F472}" presName="childNode" presStyleLbl="revTx" presStyleIdx="0" presStyleCnt="0">
        <dgm:presLayoutVars>
          <dgm:bulletEnabled val="1"/>
        </dgm:presLayoutVars>
      </dgm:prSet>
      <dgm:spPr/>
    </dgm:pt>
    <dgm:pt modelId="{CD271831-AD19-41A8-8EB5-52372FF96BAF}" type="pres">
      <dgm:prSet presAssocID="{356B3273-9A61-4BF0-8571-5288C72BA900}" presName="Name25" presStyleLbl="parChTrans1D1" presStyleIdx="1" presStyleCnt="2"/>
      <dgm:spPr/>
      <dgm:t>
        <a:bodyPr/>
        <a:lstStyle/>
        <a:p>
          <a:endParaRPr lang="tr-TR"/>
        </a:p>
      </dgm:t>
    </dgm:pt>
    <dgm:pt modelId="{87445BE9-30CE-4B1A-AA29-E364903EF385}" type="pres">
      <dgm:prSet presAssocID="{776BB62B-8783-4516-A7EE-5716292660BA}" presName="node" presStyleCnt="0"/>
      <dgm:spPr/>
    </dgm:pt>
    <dgm:pt modelId="{C9867698-E446-411F-88E5-2C3FA223556E}" type="pres">
      <dgm:prSet presAssocID="{776BB62B-8783-4516-A7EE-5716292660BA}" presName="parentNode" presStyleLbl="node1" presStyleIdx="2" presStyleCnt="3" custAng="710788" custScaleX="184460" custScaleY="126356" custLinFactNeighborX="28976" custLinFactNeighborY="-208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653457-D21D-4792-86BA-B0AC324E2BEE}" type="pres">
      <dgm:prSet presAssocID="{776BB62B-8783-4516-A7EE-5716292660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5B717A1-165A-4ED6-8BC5-B08336FDC3E3}" type="presOf" srcId="{776BB62B-8783-4516-A7EE-5716292660BA}" destId="{C9867698-E446-411F-88E5-2C3FA223556E}" srcOrd="0" destOrd="0" presId="urn:microsoft.com/office/officeart/2005/8/layout/radial2"/>
    <dgm:cxn modelId="{D4602CBA-E1E6-41CB-A422-E3BD4BCF2C13}" srcId="{B77D6564-C8E7-4F1A-AD55-5E5E2BFA20C7}" destId="{776BB62B-8783-4516-A7EE-5716292660BA}" srcOrd="1" destOrd="0" parTransId="{356B3273-9A61-4BF0-8571-5288C72BA900}" sibTransId="{842C324C-5895-420B-BB01-33D564444008}"/>
    <dgm:cxn modelId="{E0F91DE8-0BA8-4C36-889C-F16BDC24BFC2}" type="presOf" srcId="{AC4B1227-1BF8-465F-9A19-765B66D4F472}" destId="{3C1B171E-5C89-4B03-8845-EC58AE106345}" srcOrd="0" destOrd="0" presId="urn:microsoft.com/office/officeart/2005/8/layout/radial2"/>
    <dgm:cxn modelId="{5BF0370B-1CDE-4B2E-9DF5-6A686CA3C7EA}" type="presOf" srcId="{356B3273-9A61-4BF0-8571-5288C72BA900}" destId="{CD271831-AD19-41A8-8EB5-52372FF96BAF}" srcOrd="0" destOrd="0" presId="urn:microsoft.com/office/officeart/2005/8/layout/radial2"/>
    <dgm:cxn modelId="{C2B60C8C-E86D-4904-B0C6-D5CA6B8907B0}" srcId="{B77D6564-C8E7-4F1A-AD55-5E5E2BFA20C7}" destId="{AC4B1227-1BF8-465F-9A19-765B66D4F472}" srcOrd="0" destOrd="0" parTransId="{D5B01A98-2BC4-4B21-B391-F15902B02359}" sibTransId="{898EE1AE-3F90-4503-B540-EE40C0CC51C5}"/>
    <dgm:cxn modelId="{2270FCD2-68D8-495E-93BA-BC4092A91465}" type="presOf" srcId="{D5B01A98-2BC4-4B21-B391-F15902B02359}" destId="{7A12777C-1DE7-4B07-8F11-EC10159CA821}" srcOrd="0" destOrd="0" presId="urn:microsoft.com/office/officeart/2005/8/layout/radial2"/>
    <dgm:cxn modelId="{84384431-ADE5-453C-B829-7DB5D02E480B}" type="presOf" srcId="{B77D6564-C8E7-4F1A-AD55-5E5E2BFA20C7}" destId="{FD913514-051E-46AC-959A-338769677186}" srcOrd="0" destOrd="0" presId="urn:microsoft.com/office/officeart/2005/8/layout/radial2"/>
    <dgm:cxn modelId="{0AA8BE74-3470-4D04-9698-7EED3BB352BE}" type="presParOf" srcId="{FD913514-051E-46AC-959A-338769677186}" destId="{A17B75AC-8C1A-45B6-B6B8-B2CF690AE312}" srcOrd="0" destOrd="0" presId="urn:microsoft.com/office/officeart/2005/8/layout/radial2"/>
    <dgm:cxn modelId="{70C97333-CE3B-4A89-8199-C11DFDACCBB5}" type="presParOf" srcId="{A17B75AC-8C1A-45B6-B6B8-B2CF690AE312}" destId="{28410623-0BC0-45AD-A557-3B569C6E98D8}" srcOrd="0" destOrd="0" presId="urn:microsoft.com/office/officeart/2005/8/layout/radial2"/>
    <dgm:cxn modelId="{E51C1910-3369-4920-B87A-7CD05A03BED4}" type="presParOf" srcId="{28410623-0BC0-45AD-A557-3B569C6E98D8}" destId="{AAB2C931-16C2-4C86-899D-1DB528BD091F}" srcOrd="0" destOrd="0" presId="urn:microsoft.com/office/officeart/2005/8/layout/radial2"/>
    <dgm:cxn modelId="{162CCA75-E601-46F8-8DFA-2DA753922FB2}" type="presParOf" srcId="{28410623-0BC0-45AD-A557-3B569C6E98D8}" destId="{DA7CC94A-8A7D-4551-B576-7B43355F5562}" srcOrd="1" destOrd="0" presId="urn:microsoft.com/office/officeart/2005/8/layout/radial2"/>
    <dgm:cxn modelId="{C550ED90-7653-464C-A7C8-F4353DFB9630}" type="presParOf" srcId="{A17B75AC-8C1A-45B6-B6B8-B2CF690AE312}" destId="{7A12777C-1DE7-4B07-8F11-EC10159CA821}" srcOrd="1" destOrd="0" presId="urn:microsoft.com/office/officeart/2005/8/layout/radial2"/>
    <dgm:cxn modelId="{FC5ECFE9-6717-455A-BBEF-78B44A100D02}" type="presParOf" srcId="{A17B75AC-8C1A-45B6-B6B8-B2CF690AE312}" destId="{04E301D8-E9CC-446F-9F95-1785BB3EEBA4}" srcOrd="2" destOrd="0" presId="urn:microsoft.com/office/officeart/2005/8/layout/radial2"/>
    <dgm:cxn modelId="{87169D6C-60E7-4A37-BB17-217BDE7C7ED4}" type="presParOf" srcId="{04E301D8-E9CC-446F-9F95-1785BB3EEBA4}" destId="{3C1B171E-5C89-4B03-8845-EC58AE106345}" srcOrd="0" destOrd="0" presId="urn:microsoft.com/office/officeart/2005/8/layout/radial2"/>
    <dgm:cxn modelId="{D7D64615-8424-4AB4-8D10-F0EAC3AF7141}" type="presParOf" srcId="{04E301D8-E9CC-446F-9F95-1785BB3EEBA4}" destId="{4E8FC882-F658-4D8F-9F29-686D1F9862DE}" srcOrd="1" destOrd="0" presId="urn:microsoft.com/office/officeart/2005/8/layout/radial2"/>
    <dgm:cxn modelId="{F1B08F5C-07CD-4B2C-A773-3DCFF4BDBAD4}" type="presParOf" srcId="{A17B75AC-8C1A-45B6-B6B8-B2CF690AE312}" destId="{CD271831-AD19-41A8-8EB5-52372FF96BAF}" srcOrd="3" destOrd="0" presId="urn:microsoft.com/office/officeart/2005/8/layout/radial2"/>
    <dgm:cxn modelId="{97AC06B4-FBFB-40FD-B193-A66B178B3124}" type="presParOf" srcId="{A17B75AC-8C1A-45B6-B6B8-B2CF690AE312}" destId="{87445BE9-30CE-4B1A-AA29-E364903EF385}" srcOrd="4" destOrd="0" presId="urn:microsoft.com/office/officeart/2005/8/layout/radial2"/>
    <dgm:cxn modelId="{0436ADA4-A936-4F5F-9E7A-0F2E9C39E509}" type="presParOf" srcId="{87445BE9-30CE-4B1A-AA29-E364903EF385}" destId="{C9867698-E446-411F-88E5-2C3FA223556E}" srcOrd="0" destOrd="0" presId="urn:microsoft.com/office/officeart/2005/8/layout/radial2"/>
    <dgm:cxn modelId="{FBDE3484-F3DB-49C8-8DB9-036BDA60A624}" type="presParOf" srcId="{87445BE9-30CE-4B1A-AA29-E364903EF385}" destId="{36653457-D21D-4792-86BA-B0AC324E2BEE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ACD915-74E4-47FF-8465-A47DD36D226C}" type="doc">
      <dgm:prSet loTypeId="urn:microsoft.com/office/officeart/2005/8/layout/arrow6" loCatId="relationship" qsTypeId="urn:microsoft.com/office/officeart/2005/8/quickstyle/simple1#3" qsCatId="simple" csTypeId="urn:microsoft.com/office/officeart/2005/8/colors/accent1_2#12" csCatId="accent1" phldr="1"/>
      <dgm:spPr/>
      <dgm:t>
        <a:bodyPr/>
        <a:lstStyle/>
        <a:p>
          <a:endParaRPr lang="tr-TR"/>
        </a:p>
      </dgm:t>
    </dgm:pt>
    <dgm:pt modelId="{1B8F1648-E9E3-492B-A06C-5D501BDCB1C3}">
      <dgm:prSet custT="1"/>
      <dgm:spPr/>
      <dgm:t>
        <a:bodyPr/>
        <a:lstStyle/>
        <a:p>
          <a:pPr algn="just" rtl="0"/>
          <a:r>
            <a:rPr lang="en-US" sz="24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Since all things say "</a:t>
          </a:r>
          <a:r>
            <a:rPr lang="en-US" sz="2400" i="1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Bismillah</a:t>
          </a:r>
          <a:r>
            <a:rPr lang="en-US" sz="24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", and, bearing God's bounties, give them to us, </a:t>
          </a:r>
          <a:endParaRPr lang="tr-TR" sz="2400" dirty="0">
            <a:solidFill>
              <a:schemeClr val="bg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</dgm:t>
    </dgm:pt>
    <dgm:pt modelId="{F68ED56A-8BF6-440E-8A17-4597C11AF8E8}" type="parTrans" cxnId="{1AEC7759-A148-4C25-84C3-F2C33FE43AB0}">
      <dgm:prSet/>
      <dgm:spPr/>
      <dgm:t>
        <a:bodyPr/>
        <a:lstStyle/>
        <a:p>
          <a:endParaRPr lang="tr-TR"/>
        </a:p>
      </dgm:t>
    </dgm:pt>
    <dgm:pt modelId="{7778B53D-0F34-42C7-AF9C-48FEFC9AB7F2}" type="sibTrans" cxnId="{1AEC7759-A148-4C25-84C3-F2C33FE43AB0}">
      <dgm:prSet/>
      <dgm:spPr/>
      <dgm:t>
        <a:bodyPr/>
        <a:lstStyle/>
        <a:p>
          <a:endParaRPr lang="tr-TR"/>
        </a:p>
      </dgm:t>
    </dgm:pt>
    <dgm:pt modelId="{E324ED12-4C0C-4568-B72B-7108D8CADF76}">
      <dgm:prSet custT="1"/>
      <dgm:spPr/>
      <dgm:t>
        <a:bodyPr/>
        <a:lstStyle/>
        <a:p>
          <a:pPr algn="just" rtl="0"/>
          <a:r>
            <a:rPr lang="en-US" sz="22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We too should say in the name of Allah "</a:t>
          </a:r>
          <a:r>
            <a:rPr lang="en-US" sz="2200" i="1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Bismillah</a:t>
          </a:r>
          <a:r>
            <a:rPr lang="en-US" sz="22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". </a:t>
          </a:r>
          <a:endParaRPr lang="tr-TR" sz="2200" dirty="0" smtClean="0">
            <a:solidFill>
              <a:schemeClr val="bg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  <a:p>
          <a:pPr algn="just"/>
          <a:r>
            <a:rPr lang="en-US" sz="22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We should give in the name of Allah </a:t>
          </a:r>
          <a:endParaRPr lang="tr-TR" sz="2200" dirty="0" smtClean="0">
            <a:solidFill>
              <a:schemeClr val="bg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  <a:p>
          <a:pPr algn="just"/>
          <a:r>
            <a:rPr lang="en-US" sz="2200" dirty="0" smtClean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rPr>
            <a:t>We should take in the name of Allah </a:t>
          </a:r>
          <a:endParaRPr lang="tr-TR" sz="2200" dirty="0">
            <a:solidFill>
              <a:schemeClr val="bg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latin typeface="Monotype Corsiva" pitchFamily="66" charset="0"/>
          </a:endParaRPr>
        </a:p>
      </dgm:t>
    </dgm:pt>
    <dgm:pt modelId="{088D8F22-EB24-4EB0-B533-C37996227A34}" type="parTrans" cxnId="{566B144F-19DD-4201-9233-2E01A9975EBC}">
      <dgm:prSet/>
      <dgm:spPr/>
      <dgm:t>
        <a:bodyPr/>
        <a:lstStyle/>
        <a:p>
          <a:endParaRPr lang="tr-TR"/>
        </a:p>
      </dgm:t>
    </dgm:pt>
    <dgm:pt modelId="{B84A2FE2-76FF-40A9-A38D-909702EA049A}" type="sibTrans" cxnId="{566B144F-19DD-4201-9233-2E01A9975EBC}">
      <dgm:prSet/>
      <dgm:spPr/>
      <dgm:t>
        <a:bodyPr/>
        <a:lstStyle/>
        <a:p>
          <a:endParaRPr lang="tr-TR"/>
        </a:p>
      </dgm:t>
    </dgm:pt>
    <dgm:pt modelId="{99EF51DF-09D2-4303-B21F-AB7B90A428BF}" type="pres">
      <dgm:prSet presAssocID="{37ACD915-74E4-47FF-8465-A47DD36D22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1F6C7A-87EB-48A9-8CF2-C00883298018}" type="pres">
      <dgm:prSet presAssocID="{37ACD915-74E4-47FF-8465-A47DD36D226C}" presName="ribbon" presStyleLbl="node1" presStyleIdx="0" presStyleCnt="1" custScaleX="112942" custScaleY="99597" custLinFactNeighborX="-641" custLinFactNeighborY="2726"/>
      <dgm:spPr/>
    </dgm:pt>
    <dgm:pt modelId="{E6BBEE15-6A5B-4C2D-90F8-510E2CCE55C6}" type="pres">
      <dgm:prSet presAssocID="{37ACD915-74E4-47FF-8465-A47DD36D226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C1C574-0167-4805-8079-ED989C0F1748}" type="pres">
      <dgm:prSet presAssocID="{37ACD915-74E4-47FF-8465-A47DD36D226C}" presName="rightArrowText" presStyleLbl="node1" presStyleIdx="0" presStyleCnt="1" custScaleX="116348" custScaleY="20006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55AE5C3-384C-45F9-95DE-4FC0E695345D}" type="presOf" srcId="{37ACD915-74E4-47FF-8465-A47DD36D226C}" destId="{99EF51DF-09D2-4303-B21F-AB7B90A428BF}" srcOrd="0" destOrd="0" presId="urn:microsoft.com/office/officeart/2005/8/layout/arrow6"/>
    <dgm:cxn modelId="{1AEC7759-A148-4C25-84C3-F2C33FE43AB0}" srcId="{37ACD915-74E4-47FF-8465-A47DD36D226C}" destId="{1B8F1648-E9E3-492B-A06C-5D501BDCB1C3}" srcOrd="0" destOrd="0" parTransId="{F68ED56A-8BF6-440E-8A17-4597C11AF8E8}" sibTransId="{7778B53D-0F34-42C7-AF9C-48FEFC9AB7F2}"/>
    <dgm:cxn modelId="{621F31E6-F6EE-44C5-B788-371878DF2673}" type="presOf" srcId="{1B8F1648-E9E3-492B-A06C-5D501BDCB1C3}" destId="{E6BBEE15-6A5B-4C2D-90F8-510E2CCE55C6}" srcOrd="0" destOrd="0" presId="urn:microsoft.com/office/officeart/2005/8/layout/arrow6"/>
    <dgm:cxn modelId="{F743A028-B604-43E5-B680-4BDFA86BEF77}" type="presOf" srcId="{E324ED12-4C0C-4568-B72B-7108D8CADF76}" destId="{E2C1C574-0167-4805-8079-ED989C0F1748}" srcOrd="0" destOrd="0" presId="urn:microsoft.com/office/officeart/2005/8/layout/arrow6"/>
    <dgm:cxn modelId="{566B144F-19DD-4201-9233-2E01A9975EBC}" srcId="{37ACD915-74E4-47FF-8465-A47DD36D226C}" destId="{E324ED12-4C0C-4568-B72B-7108D8CADF76}" srcOrd="1" destOrd="0" parTransId="{088D8F22-EB24-4EB0-B533-C37996227A34}" sibTransId="{B84A2FE2-76FF-40A9-A38D-909702EA049A}"/>
    <dgm:cxn modelId="{6B22017F-5E75-46C2-89F8-2D594E5BA67C}" type="presParOf" srcId="{99EF51DF-09D2-4303-B21F-AB7B90A428BF}" destId="{6D1F6C7A-87EB-48A9-8CF2-C00883298018}" srcOrd="0" destOrd="0" presId="urn:microsoft.com/office/officeart/2005/8/layout/arrow6"/>
    <dgm:cxn modelId="{16311FCA-0A98-4B4D-B33F-D01426892627}" type="presParOf" srcId="{99EF51DF-09D2-4303-B21F-AB7B90A428BF}" destId="{E6BBEE15-6A5B-4C2D-90F8-510E2CCE55C6}" srcOrd="1" destOrd="0" presId="urn:microsoft.com/office/officeart/2005/8/layout/arrow6"/>
    <dgm:cxn modelId="{5E23B3AA-7AEA-4DB4-853E-1857FC1D376D}" type="presParOf" srcId="{99EF51DF-09D2-4303-B21F-AB7B90A428BF}" destId="{E2C1C574-0167-4805-8079-ED989C0F1748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A6DD2D-36D9-4C07-86A4-275A5DA5C972}" type="doc">
      <dgm:prSet loTypeId="urn:microsoft.com/office/officeart/2005/8/layout/vList2" loCatId="list" qsTypeId="urn:microsoft.com/office/officeart/2005/8/quickstyle/3d4" qsCatId="3D" csTypeId="urn:microsoft.com/office/officeart/2005/8/colors/accent1_2#13" csCatId="accent1" phldr="1"/>
      <dgm:spPr/>
      <dgm:t>
        <a:bodyPr/>
        <a:lstStyle/>
        <a:p>
          <a:endParaRPr lang="tr-TR"/>
        </a:p>
      </dgm:t>
    </dgm:pt>
    <dgm:pt modelId="{CC7D99D5-4639-4FDE-8E4B-9704F2B3D40A}">
      <dgm:prSet custT="1"/>
      <dgm:spPr/>
      <dgm:t>
        <a:bodyPr anchor="t"/>
        <a:lstStyle/>
        <a:p>
          <a:pPr algn="ctr" rtl="0"/>
          <a:r>
            <a:rPr lang="en-US" sz="3200" b="1" dirty="0" smtClean="0">
              <a:solidFill>
                <a:schemeClr val="bg1">
                  <a:lumMod val="75000"/>
                  <a:lumOff val="25000"/>
                </a:schemeClr>
              </a:solidFill>
              <a:latin typeface="Monotype Corsiva" pitchFamily="66" charset="0"/>
            </a:rPr>
            <a:t>Question</a:t>
          </a:r>
          <a:r>
            <a:rPr lang="en-US" sz="3200" dirty="0" smtClean="0">
              <a:solidFill>
                <a:schemeClr val="bg1">
                  <a:lumMod val="75000"/>
                  <a:lumOff val="25000"/>
                </a:schemeClr>
              </a:solidFill>
              <a:latin typeface="Monotype Corsiva" pitchFamily="66" charset="0"/>
            </a:rPr>
            <a:t>: </a:t>
          </a:r>
          <a:r>
            <a:rPr lang="en-US" sz="3200" dirty="0" smtClean="0">
              <a:latin typeface="Monotype Corsiva" pitchFamily="66" charset="0"/>
            </a:rPr>
            <a:t>We give a price to people, who are like tray-bearers. So what price does God want, who is the true owner? </a:t>
          </a:r>
          <a:endParaRPr lang="tr-TR" sz="3200" dirty="0">
            <a:latin typeface="Monotype Corsiva" pitchFamily="66" charset="0"/>
          </a:endParaRPr>
        </a:p>
      </dgm:t>
    </dgm:pt>
    <dgm:pt modelId="{464622AF-284E-4D3A-B16E-A058F057FD83}" type="parTrans" cxnId="{E1A2FD92-15A6-46B0-92F5-6B6D6DB15842}">
      <dgm:prSet/>
      <dgm:spPr/>
      <dgm:t>
        <a:bodyPr/>
        <a:lstStyle/>
        <a:p>
          <a:endParaRPr lang="tr-TR"/>
        </a:p>
      </dgm:t>
    </dgm:pt>
    <dgm:pt modelId="{69A785D2-2FB8-46E7-BCE4-BBC0C6950270}" type="sibTrans" cxnId="{E1A2FD92-15A6-46B0-92F5-6B6D6DB15842}">
      <dgm:prSet/>
      <dgm:spPr/>
      <dgm:t>
        <a:bodyPr/>
        <a:lstStyle/>
        <a:p>
          <a:endParaRPr lang="tr-TR"/>
        </a:p>
      </dgm:t>
    </dgm:pt>
    <dgm:pt modelId="{231B7D2D-B6DB-4F96-A1F3-AF5B3B34613A}" type="pres">
      <dgm:prSet presAssocID="{B3A6DD2D-36D9-4C07-86A4-275A5DA5C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9EBE58-47A4-4F38-B525-A43F382299FB}" type="pres">
      <dgm:prSet presAssocID="{CC7D99D5-4639-4FDE-8E4B-9704F2B3D40A}" presName="parentText" presStyleLbl="node1" presStyleIdx="0" presStyleCnt="1" custScaleY="55938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88BB0D-46FA-42F0-A589-BDE2027D02E8}" type="presOf" srcId="{CC7D99D5-4639-4FDE-8E4B-9704F2B3D40A}" destId="{769EBE58-47A4-4F38-B525-A43F382299FB}" srcOrd="0" destOrd="0" presId="urn:microsoft.com/office/officeart/2005/8/layout/vList2"/>
    <dgm:cxn modelId="{2BC9CBB5-484C-474B-B0DC-86D3DDC25D73}" type="presOf" srcId="{B3A6DD2D-36D9-4C07-86A4-275A5DA5C972}" destId="{231B7D2D-B6DB-4F96-A1F3-AF5B3B34613A}" srcOrd="0" destOrd="0" presId="urn:microsoft.com/office/officeart/2005/8/layout/vList2"/>
    <dgm:cxn modelId="{E1A2FD92-15A6-46B0-92F5-6B6D6DB15842}" srcId="{B3A6DD2D-36D9-4C07-86A4-275A5DA5C972}" destId="{CC7D99D5-4639-4FDE-8E4B-9704F2B3D40A}" srcOrd="0" destOrd="0" parTransId="{464622AF-284E-4D3A-B16E-A058F057FD83}" sibTransId="{69A785D2-2FB8-46E7-BCE4-BBC0C6950270}"/>
    <dgm:cxn modelId="{E0385F4D-D048-4093-9737-AA7CC22399C4}" type="presParOf" srcId="{231B7D2D-B6DB-4F96-A1F3-AF5B3B34613A}" destId="{769EBE58-47A4-4F38-B525-A43F382299F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3226A6-3CAC-4939-BB19-D86B69262BAB}" type="doc">
      <dgm:prSet loTypeId="urn:microsoft.com/office/officeart/2005/8/layout/vList2" loCatId="list" qsTypeId="urn:microsoft.com/office/officeart/2005/8/quickstyle/3d4" qsCatId="3D" csTypeId="urn:microsoft.com/office/officeart/2005/8/colors/accent1_2#14" csCatId="accent1" phldr="1"/>
      <dgm:spPr/>
      <dgm:t>
        <a:bodyPr/>
        <a:lstStyle/>
        <a:p>
          <a:endParaRPr lang="tr-TR"/>
        </a:p>
      </dgm:t>
    </dgm:pt>
    <dgm:pt modelId="{FDD4668A-CBBE-47DA-8DF3-559D862AB0DE}" type="pres">
      <dgm:prSet presAssocID="{713226A6-3CAC-4939-BB19-D86B69262B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578A5DF-8EE1-4E99-966B-48FA8D973C68}" type="presOf" srcId="{713226A6-3CAC-4939-BB19-D86B69262BAB}" destId="{FDD4668A-CBBE-47DA-8DF3-559D862AB0D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A6DD2D-36D9-4C07-86A4-275A5DA5C972}" type="doc">
      <dgm:prSet loTypeId="urn:microsoft.com/office/officeart/2005/8/layout/vList2" loCatId="list" qsTypeId="urn:microsoft.com/office/officeart/2005/8/quickstyle/3d4" qsCatId="3D" csTypeId="urn:microsoft.com/office/officeart/2005/8/colors/accent1_2#15" csCatId="accent1" phldr="1"/>
      <dgm:spPr/>
      <dgm:t>
        <a:bodyPr/>
        <a:lstStyle/>
        <a:p>
          <a:endParaRPr lang="tr-TR"/>
        </a:p>
      </dgm:t>
    </dgm:pt>
    <dgm:pt modelId="{CC7D99D5-4639-4FDE-8E4B-9704F2B3D40A}">
      <dgm:prSet custT="1"/>
      <dgm:spPr/>
      <dgm:t>
        <a:bodyPr anchor="t"/>
        <a:lstStyle/>
        <a:p>
          <a:pPr algn="just" rtl="0"/>
          <a:r>
            <a:rPr lang="en-US" sz="3600" b="1" dirty="0" smtClean="0">
              <a:solidFill>
                <a:schemeClr val="bg1"/>
              </a:solidFill>
              <a:latin typeface="Monotype Corsiva" pitchFamily="66" charset="0"/>
            </a:rPr>
            <a:t>The Answer</a:t>
          </a:r>
          <a:r>
            <a:rPr lang="en-US" sz="3600" dirty="0" smtClean="0">
              <a:solidFill>
                <a:schemeClr val="bg1"/>
              </a:solidFill>
              <a:latin typeface="Monotype Corsiva" pitchFamily="66" charset="0"/>
            </a:rPr>
            <a:t>: </a:t>
          </a:r>
          <a:r>
            <a:rPr lang="en-US" sz="3600" dirty="0" smtClean="0">
              <a:latin typeface="Monotype Corsiva" pitchFamily="66" charset="0"/>
            </a:rPr>
            <a:t>Yes, the price God wants, in return for those valuable bounties and goods, is three things: </a:t>
          </a:r>
          <a:r>
            <a:rPr lang="en-US" sz="3600" b="1" dirty="0" smtClean="0">
              <a:latin typeface="Monotype Corsiva" pitchFamily="66" charset="0"/>
            </a:rPr>
            <a:t>remembrance</a:t>
          </a:r>
          <a:r>
            <a:rPr lang="en-US" sz="3600" dirty="0" smtClean="0">
              <a:latin typeface="Monotype Corsiva" pitchFamily="66" charset="0"/>
            </a:rPr>
            <a:t>, </a:t>
          </a:r>
          <a:r>
            <a:rPr lang="en-US" sz="3600" b="1" dirty="0" smtClean="0">
              <a:latin typeface="Monotype Corsiva" pitchFamily="66" charset="0"/>
            </a:rPr>
            <a:t>thanks</a:t>
          </a:r>
          <a:r>
            <a:rPr lang="en-US" sz="3600" dirty="0" smtClean="0">
              <a:latin typeface="Monotype Corsiva" pitchFamily="66" charset="0"/>
            </a:rPr>
            <a:t> and </a:t>
          </a:r>
          <a:r>
            <a:rPr lang="en-US" sz="3600" b="1" dirty="0" smtClean="0">
              <a:latin typeface="Monotype Corsiva" pitchFamily="66" charset="0"/>
            </a:rPr>
            <a:t>reflection</a:t>
          </a:r>
          <a:r>
            <a:rPr lang="en-US" sz="3600" dirty="0" smtClean="0">
              <a:latin typeface="Monotype Corsiva" pitchFamily="66" charset="0"/>
            </a:rPr>
            <a:t>. </a:t>
          </a:r>
          <a:endParaRPr lang="tr-TR" sz="3600" b="1" dirty="0">
            <a:solidFill>
              <a:schemeClr val="bg1"/>
            </a:solidFill>
            <a:latin typeface="Monotype Corsiva" pitchFamily="66" charset="0"/>
          </a:endParaRPr>
        </a:p>
      </dgm:t>
    </dgm:pt>
    <dgm:pt modelId="{464622AF-284E-4D3A-B16E-A058F057FD83}" type="parTrans" cxnId="{E1A2FD92-15A6-46B0-92F5-6B6D6DB15842}">
      <dgm:prSet/>
      <dgm:spPr/>
      <dgm:t>
        <a:bodyPr/>
        <a:lstStyle/>
        <a:p>
          <a:endParaRPr lang="tr-TR"/>
        </a:p>
      </dgm:t>
    </dgm:pt>
    <dgm:pt modelId="{69A785D2-2FB8-46E7-BCE4-BBC0C6950270}" type="sibTrans" cxnId="{E1A2FD92-15A6-46B0-92F5-6B6D6DB15842}">
      <dgm:prSet/>
      <dgm:spPr/>
      <dgm:t>
        <a:bodyPr/>
        <a:lstStyle/>
        <a:p>
          <a:endParaRPr lang="tr-TR"/>
        </a:p>
      </dgm:t>
    </dgm:pt>
    <dgm:pt modelId="{231B7D2D-B6DB-4F96-A1F3-AF5B3B34613A}" type="pres">
      <dgm:prSet presAssocID="{B3A6DD2D-36D9-4C07-86A4-275A5DA5C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9EBE58-47A4-4F38-B525-A43F382299FB}" type="pres">
      <dgm:prSet presAssocID="{CC7D99D5-4639-4FDE-8E4B-9704F2B3D40A}" presName="parentText" presStyleLbl="node1" presStyleIdx="0" presStyleCnt="1" custScaleY="559383" custLinFactNeighborY="-2461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F16DD3-5DA7-4B6E-832A-615E479F76A2}" type="presOf" srcId="{B3A6DD2D-36D9-4C07-86A4-275A5DA5C972}" destId="{231B7D2D-B6DB-4F96-A1F3-AF5B3B34613A}" srcOrd="0" destOrd="0" presId="urn:microsoft.com/office/officeart/2005/8/layout/vList2"/>
    <dgm:cxn modelId="{D591348C-9C00-4325-AE85-136917DA4CBA}" type="presOf" srcId="{CC7D99D5-4639-4FDE-8E4B-9704F2B3D40A}" destId="{769EBE58-47A4-4F38-B525-A43F382299FB}" srcOrd="0" destOrd="0" presId="urn:microsoft.com/office/officeart/2005/8/layout/vList2"/>
    <dgm:cxn modelId="{E1A2FD92-15A6-46B0-92F5-6B6D6DB15842}" srcId="{B3A6DD2D-36D9-4C07-86A4-275A5DA5C972}" destId="{CC7D99D5-4639-4FDE-8E4B-9704F2B3D40A}" srcOrd="0" destOrd="0" parTransId="{464622AF-284E-4D3A-B16E-A058F057FD83}" sibTransId="{69A785D2-2FB8-46E7-BCE4-BBC0C6950270}"/>
    <dgm:cxn modelId="{E6977A6C-D759-4D11-98A6-EF1007E64ED2}" type="presParOf" srcId="{231B7D2D-B6DB-4F96-A1F3-AF5B3B34613A}" destId="{769EBE58-47A4-4F38-B525-A43F382299F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DE68F6-4494-48D1-8D85-9B6C9C6C9883}" type="doc">
      <dgm:prSet loTypeId="urn:microsoft.com/office/officeart/2005/8/layout/vList3" loCatId="list" qsTypeId="urn:microsoft.com/office/officeart/2005/8/quickstyle/simple5" qsCatId="simple" csTypeId="urn:microsoft.com/office/officeart/2005/8/colors/accent1_2#16" csCatId="accent1" phldr="1"/>
      <dgm:spPr/>
      <dgm:t>
        <a:bodyPr/>
        <a:lstStyle/>
        <a:p>
          <a:endParaRPr lang="tr-TR"/>
        </a:p>
      </dgm:t>
    </dgm:pt>
    <dgm:pt modelId="{E83141F8-C228-4630-9C16-FD53A8C3B92F}">
      <dgm:prSet custT="1"/>
      <dgm:spPr/>
      <dgm:t>
        <a:bodyPr/>
        <a:lstStyle/>
        <a:p>
          <a:pPr algn="just" rtl="0"/>
          <a:r>
            <a:rPr lang="en-US" sz="2400" dirty="0" smtClean="0">
              <a:latin typeface="Monotype Corsiva" pitchFamily="66" charset="0"/>
            </a:rPr>
            <a:t>However foolish it is to kiss the hand of a man who conveys to you the valuable gift of a king and not to recognize the gift's owner, to praise and love a man (i.e. the apparent source of bounties; like tree, sun, soil, water…etc.) and forget the </a:t>
          </a:r>
          <a:r>
            <a:rPr lang="en-US" sz="2400" i="1" dirty="0" smtClean="0">
              <a:latin typeface="Monotype Corsiva" pitchFamily="66" charset="0"/>
            </a:rPr>
            <a:t>True Bestower of Bounties</a:t>
          </a:r>
          <a:r>
            <a:rPr lang="en-US" sz="2400" dirty="0" smtClean="0">
              <a:latin typeface="Monotype Corsiva" pitchFamily="66" charset="0"/>
            </a:rPr>
            <a:t> is a thousand times more foolish. </a:t>
          </a:r>
          <a:endParaRPr lang="tr-TR" sz="2400" dirty="0">
            <a:latin typeface="Monotype Corsiva" pitchFamily="66" charset="0"/>
          </a:endParaRPr>
        </a:p>
      </dgm:t>
    </dgm:pt>
    <dgm:pt modelId="{99FBF7DE-5A07-4432-942C-88452349C8A7}" type="parTrans" cxnId="{F02FA541-B671-48A2-B2DA-219340116622}">
      <dgm:prSet/>
      <dgm:spPr/>
      <dgm:t>
        <a:bodyPr/>
        <a:lstStyle/>
        <a:p>
          <a:endParaRPr lang="tr-TR"/>
        </a:p>
      </dgm:t>
    </dgm:pt>
    <dgm:pt modelId="{4ED38C38-BCBC-451C-AC42-A23EFF8D32C3}" type="sibTrans" cxnId="{F02FA541-B671-48A2-B2DA-219340116622}">
      <dgm:prSet/>
      <dgm:spPr/>
      <dgm:t>
        <a:bodyPr/>
        <a:lstStyle/>
        <a:p>
          <a:endParaRPr lang="tr-TR"/>
        </a:p>
      </dgm:t>
    </dgm:pt>
    <dgm:pt modelId="{350B003D-0833-4F78-AB0D-64F7CE5711BD}" type="pres">
      <dgm:prSet presAssocID="{27DE68F6-4494-48D1-8D85-9B6C9C6C988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AADB1CA-222B-4B98-90B7-E3708C62F7D2}" type="pres">
      <dgm:prSet presAssocID="{E83141F8-C228-4630-9C16-FD53A8C3B92F}" presName="composite" presStyleCnt="0"/>
      <dgm:spPr/>
    </dgm:pt>
    <dgm:pt modelId="{A2580540-FF1A-4948-8AFC-F29A5417F64D}" type="pres">
      <dgm:prSet presAssocID="{E83141F8-C228-4630-9C16-FD53A8C3B92F}" presName="imgShp" presStyleLbl="fgImgPlace1" presStyleIdx="0" presStyleCnt="1" custLinFactNeighborX="-475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F6C080-2820-43B7-B7A7-F639E3DE2842}" type="pres">
      <dgm:prSet presAssocID="{E83141F8-C228-4630-9C16-FD53A8C3B92F}" presName="txShp" presStyleLbl="node1" presStyleIdx="0" presStyleCnt="1" custScaleX="137460" custLinFactNeighborX="77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2FA541-B671-48A2-B2DA-219340116622}" srcId="{27DE68F6-4494-48D1-8D85-9B6C9C6C9883}" destId="{E83141F8-C228-4630-9C16-FD53A8C3B92F}" srcOrd="0" destOrd="0" parTransId="{99FBF7DE-5A07-4432-942C-88452349C8A7}" sibTransId="{4ED38C38-BCBC-451C-AC42-A23EFF8D32C3}"/>
    <dgm:cxn modelId="{020FD6F8-03CF-4D9F-BBC1-8B134A662DD2}" type="presOf" srcId="{E83141F8-C228-4630-9C16-FD53A8C3B92F}" destId="{3CF6C080-2820-43B7-B7A7-F639E3DE2842}" srcOrd="0" destOrd="0" presId="urn:microsoft.com/office/officeart/2005/8/layout/vList3"/>
    <dgm:cxn modelId="{064B159B-0163-494D-8849-F50E3E0EB41C}" type="presOf" srcId="{27DE68F6-4494-48D1-8D85-9B6C9C6C9883}" destId="{350B003D-0833-4F78-AB0D-64F7CE5711BD}" srcOrd="0" destOrd="0" presId="urn:microsoft.com/office/officeart/2005/8/layout/vList3"/>
    <dgm:cxn modelId="{464E647B-768B-429B-AF1C-C94CB2016F68}" type="presParOf" srcId="{350B003D-0833-4F78-AB0D-64F7CE5711BD}" destId="{2AADB1CA-222B-4B98-90B7-E3708C62F7D2}" srcOrd="0" destOrd="0" presId="urn:microsoft.com/office/officeart/2005/8/layout/vList3"/>
    <dgm:cxn modelId="{39E9742D-E9DE-4931-8307-840AF85A217F}" type="presParOf" srcId="{2AADB1CA-222B-4B98-90B7-E3708C62F7D2}" destId="{A2580540-FF1A-4948-8AFC-F29A5417F64D}" srcOrd="0" destOrd="0" presId="urn:microsoft.com/office/officeart/2005/8/layout/vList3"/>
    <dgm:cxn modelId="{A5C3649A-1992-41E7-921D-B707AE71505E}" type="presParOf" srcId="{2AADB1CA-222B-4B98-90B7-E3708C62F7D2}" destId="{3CF6C080-2820-43B7-B7A7-F639E3DE2842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17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200" dirty="0" smtClean="0">
              <a:latin typeface="Monotype Corsiva" pitchFamily="66" charset="0"/>
            </a:rPr>
            <a:t>O my soul! If you do not wish to be foolish in that way,</a:t>
          </a:r>
          <a:endParaRPr lang="tr-TR" sz="32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ScaleY="42909" custLinFactNeighborY="-5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641F5E-69A5-49B4-BB2C-514252530451}" type="presOf" srcId="{27927DCB-00BA-484A-9A38-0A56AD45DCBE}" destId="{A187278C-71A2-42AE-8104-E70F9C3C38D1}" srcOrd="0" destOrd="0" presId="urn:microsoft.com/office/officeart/2005/8/layout/vList2"/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689A64CA-E905-42F3-902C-B09F1292CA6B}" type="presOf" srcId="{C4F5024C-4897-4B45-A523-0419EC1182B8}" destId="{331E7AE5-EFA6-4BE4-8FE7-D47ACD6F4638}" srcOrd="0" destOrd="0" presId="urn:microsoft.com/office/officeart/2005/8/layout/vList2"/>
    <dgm:cxn modelId="{DCF4985A-305D-4705-8A04-1789BA869F13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18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600" dirty="0" smtClean="0">
              <a:latin typeface="Monotype Corsiva" pitchFamily="66" charset="0"/>
            </a:rPr>
            <a:t>give in God's name,</a:t>
          </a:r>
          <a:endParaRPr lang="tr-TR" sz="36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12CFA7-83B4-4E87-A8B3-60504BDCB22B}" type="presOf" srcId="{C4F5024C-4897-4B45-A523-0419EC1182B8}" destId="{331E7AE5-EFA6-4BE4-8FE7-D47ACD6F4638}" srcOrd="0" destOrd="0" presId="urn:microsoft.com/office/officeart/2005/8/layout/vList2"/>
    <dgm:cxn modelId="{0E0E8071-46D3-41C7-B89C-6068E65DEEAC}" type="presOf" srcId="{27927DCB-00BA-484A-9A38-0A56AD45DCBE}" destId="{A187278C-71A2-42AE-8104-E70F9C3C38D1}" srcOrd="0" destOrd="0" presId="urn:microsoft.com/office/officeart/2005/8/layout/vList2"/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1DDD95ED-82B3-44D8-8F20-B13B7BD60392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19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600" dirty="0" smtClean="0">
              <a:latin typeface="Monotype Corsiva" pitchFamily="66" charset="0"/>
            </a:rPr>
            <a:t>take in God's name,</a:t>
          </a:r>
          <a:endParaRPr lang="tr-TR" sz="36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3FBB53A-B69C-4062-B47D-ED3675A1BB85}" type="presOf" srcId="{C4F5024C-4897-4B45-A523-0419EC1182B8}" destId="{331E7AE5-EFA6-4BE4-8FE7-D47ACD6F4638}" srcOrd="0" destOrd="0" presId="urn:microsoft.com/office/officeart/2005/8/layout/vList2"/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9849A00D-7D1D-455A-84A1-4815190F02FE}" type="presOf" srcId="{27927DCB-00BA-484A-9A38-0A56AD45DCBE}" destId="{A187278C-71A2-42AE-8104-E70F9C3C38D1}" srcOrd="0" destOrd="0" presId="urn:microsoft.com/office/officeart/2005/8/layout/vList2"/>
    <dgm:cxn modelId="{FD7DCCB1-E2E0-459C-B577-CA025522ACA9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98558-99DB-4DAD-8F8B-3C1084FA728B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tr-TR"/>
        </a:p>
      </dgm:t>
    </dgm:pt>
    <dgm:pt modelId="{561590A7-8D0B-4E1B-AE42-6979A956240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>
              <a:latin typeface="Monotype Corsiva" pitchFamily="66" charset="0"/>
            </a:rPr>
            <a:t>IN </a:t>
          </a:r>
          <a:r>
            <a:rPr lang="tr-TR" b="1" dirty="0" smtClean="0">
              <a:latin typeface="Monotype Corsiva" pitchFamily="66" charset="0"/>
            </a:rPr>
            <a:t> </a:t>
          </a:r>
          <a:r>
            <a:rPr lang="en-US" b="1" dirty="0" smtClean="0">
              <a:latin typeface="Monotype Corsiva" pitchFamily="66" charset="0"/>
            </a:rPr>
            <a:t>THE </a:t>
          </a:r>
          <a:r>
            <a:rPr lang="tr-TR" b="1" dirty="0" smtClean="0">
              <a:latin typeface="Monotype Corsiva" pitchFamily="66" charset="0"/>
            </a:rPr>
            <a:t> </a:t>
          </a:r>
          <a:r>
            <a:rPr lang="en-US" b="1" dirty="0" smtClean="0">
              <a:latin typeface="Monotype Corsiva" pitchFamily="66" charset="0"/>
            </a:rPr>
            <a:t>NAME </a:t>
          </a:r>
          <a:r>
            <a:rPr lang="tr-TR" b="1" dirty="0" smtClean="0">
              <a:latin typeface="Monotype Corsiva" pitchFamily="66" charset="0"/>
            </a:rPr>
            <a:t> </a:t>
          </a:r>
          <a:r>
            <a:rPr lang="en-US" b="1" dirty="0" smtClean="0">
              <a:latin typeface="Monotype Corsiva" pitchFamily="66" charset="0"/>
            </a:rPr>
            <a:t>OF </a:t>
          </a:r>
          <a:r>
            <a:rPr lang="tr-TR" b="1" dirty="0" smtClean="0">
              <a:latin typeface="Monotype Corsiva" pitchFamily="66" charset="0"/>
            </a:rPr>
            <a:t> </a:t>
          </a:r>
          <a:r>
            <a:rPr lang="en-US" b="1" dirty="0" smtClean="0">
              <a:latin typeface="Monotype Corsiva" pitchFamily="66" charset="0"/>
            </a:rPr>
            <a:t>GOD </a:t>
          </a:r>
          <a:endParaRPr lang="tr-TR" b="1" dirty="0">
            <a:latin typeface="Monotype Corsiva" pitchFamily="66" charset="0"/>
          </a:endParaRPr>
        </a:p>
      </dgm:t>
    </dgm:pt>
    <dgm:pt modelId="{93309C6A-16BB-4FDF-A7B9-051E0134DE26}" type="parTrans" cxnId="{644AC3C0-B69B-4B89-96F7-41EA147E0259}">
      <dgm:prSet/>
      <dgm:spPr/>
      <dgm:t>
        <a:bodyPr/>
        <a:lstStyle/>
        <a:p>
          <a:endParaRPr lang="tr-TR"/>
        </a:p>
      </dgm:t>
    </dgm:pt>
    <dgm:pt modelId="{7FB2582D-22F1-407D-8EC0-46C24F21DA7B}" type="sibTrans" cxnId="{644AC3C0-B69B-4B89-96F7-41EA147E0259}">
      <dgm:prSet/>
      <dgm:spPr/>
      <dgm:t>
        <a:bodyPr/>
        <a:lstStyle/>
        <a:p>
          <a:endParaRPr lang="tr-TR"/>
        </a:p>
      </dgm:t>
    </dgm:pt>
    <dgm:pt modelId="{C98B8010-118F-4A71-81E6-22EB46D68FF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3600" b="0" dirty="0" smtClean="0">
              <a:latin typeface="Monotype Corsiva" pitchFamily="66" charset="0"/>
            </a:rPr>
            <a:t>The </a:t>
          </a:r>
          <a:r>
            <a:rPr lang="tr-TR" sz="3600" b="0" dirty="0" err="1" smtClean="0">
              <a:latin typeface="Monotype Corsiva" pitchFamily="66" charset="0"/>
            </a:rPr>
            <a:t>Worth</a:t>
          </a:r>
          <a:r>
            <a:rPr lang="en-US" sz="3600" b="0" dirty="0" smtClean="0">
              <a:latin typeface="Monotype Corsiva" pitchFamily="66" charset="0"/>
            </a:rPr>
            <a:t> of </a:t>
          </a:r>
          <a:r>
            <a:rPr lang="en-US" sz="3600" b="0" dirty="0" err="1" smtClean="0">
              <a:latin typeface="Monotype Corsiva" pitchFamily="66" charset="0"/>
            </a:rPr>
            <a:t>Bismillah</a:t>
          </a:r>
          <a:endParaRPr lang="tr-TR" sz="3600" b="0" dirty="0">
            <a:latin typeface="Monotype Corsiva" pitchFamily="66" charset="0"/>
          </a:endParaRPr>
        </a:p>
      </dgm:t>
    </dgm:pt>
    <dgm:pt modelId="{360C0107-95D6-4A20-9D5E-8668631EBF84}" type="parTrans" cxnId="{11DDF0DB-6498-4A76-861F-9E8605105119}">
      <dgm:prSet/>
      <dgm:spPr/>
      <dgm:t>
        <a:bodyPr/>
        <a:lstStyle/>
        <a:p>
          <a:endParaRPr lang="tr-TR"/>
        </a:p>
      </dgm:t>
    </dgm:pt>
    <dgm:pt modelId="{A011D813-5E18-44BD-AB0C-C9C2243FE2FB}" type="sibTrans" cxnId="{11DDF0DB-6498-4A76-861F-9E8605105119}">
      <dgm:prSet/>
      <dgm:spPr/>
      <dgm:t>
        <a:bodyPr/>
        <a:lstStyle/>
        <a:p>
          <a:endParaRPr lang="tr-TR"/>
        </a:p>
      </dgm:t>
    </dgm:pt>
    <dgm:pt modelId="{02FCD69A-E79E-43BB-B0D6-7D1007618CD3}" type="pres">
      <dgm:prSet presAssocID="{1B598558-99DB-4DAD-8F8B-3C1084FA7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BB5C0D1-9CAF-4F4A-B2ED-0B0911A71771}" type="pres">
      <dgm:prSet presAssocID="{561590A7-8D0B-4E1B-AE42-6979A9562402}" presName="root1" presStyleCnt="0"/>
      <dgm:spPr/>
    </dgm:pt>
    <dgm:pt modelId="{8E5551B0-9E92-40E1-993A-6FB01E0986E9}" type="pres">
      <dgm:prSet presAssocID="{561590A7-8D0B-4E1B-AE42-6979A9562402}" presName="LevelOneTextNode" presStyleLbl="node0" presStyleIdx="0" presStyleCnt="2" custScaleX="511918" custLinFactNeighborY="-42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C9EEBF-0B77-4B8B-87B1-99419E8B3264}" type="pres">
      <dgm:prSet presAssocID="{561590A7-8D0B-4E1B-AE42-6979A9562402}" presName="level2hierChild" presStyleCnt="0"/>
      <dgm:spPr/>
    </dgm:pt>
    <dgm:pt modelId="{BBDED1F7-E18E-4739-BC3F-8D5091EFA032}" type="pres">
      <dgm:prSet presAssocID="{C98B8010-118F-4A71-81E6-22EB46D68FF8}" presName="root1" presStyleCnt="0"/>
      <dgm:spPr/>
    </dgm:pt>
    <dgm:pt modelId="{85289A55-7901-4C63-96C9-D8406F0F2BF7}" type="pres">
      <dgm:prSet presAssocID="{C98B8010-118F-4A71-81E6-22EB46D68FF8}" presName="LevelOneTextNode" presStyleLbl="node0" presStyleIdx="1" presStyleCnt="2" custScaleX="51191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B953E6-CDCD-4247-8B6A-428691EA4FD9}" type="pres">
      <dgm:prSet presAssocID="{C98B8010-118F-4A71-81E6-22EB46D68FF8}" presName="level2hierChild" presStyleCnt="0"/>
      <dgm:spPr/>
    </dgm:pt>
  </dgm:ptLst>
  <dgm:cxnLst>
    <dgm:cxn modelId="{644AC3C0-B69B-4B89-96F7-41EA147E0259}" srcId="{1B598558-99DB-4DAD-8F8B-3C1084FA728B}" destId="{561590A7-8D0B-4E1B-AE42-6979A9562402}" srcOrd="0" destOrd="0" parTransId="{93309C6A-16BB-4FDF-A7B9-051E0134DE26}" sibTransId="{7FB2582D-22F1-407D-8EC0-46C24F21DA7B}"/>
    <dgm:cxn modelId="{11DDF0DB-6498-4A76-861F-9E8605105119}" srcId="{1B598558-99DB-4DAD-8F8B-3C1084FA728B}" destId="{C98B8010-118F-4A71-81E6-22EB46D68FF8}" srcOrd="1" destOrd="0" parTransId="{360C0107-95D6-4A20-9D5E-8668631EBF84}" sibTransId="{A011D813-5E18-44BD-AB0C-C9C2243FE2FB}"/>
    <dgm:cxn modelId="{77403510-7294-4696-BDF4-46765F7841C1}" type="presOf" srcId="{1B598558-99DB-4DAD-8F8B-3C1084FA728B}" destId="{02FCD69A-E79E-43BB-B0D6-7D1007618CD3}" srcOrd="0" destOrd="0" presId="urn:microsoft.com/office/officeart/2005/8/layout/hierarchy2"/>
    <dgm:cxn modelId="{39593820-67D8-4C94-9DD6-52FD20E6A6DF}" type="presOf" srcId="{561590A7-8D0B-4E1B-AE42-6979A9562402}" destId="{8E5551B0-9E92-40E1-993A-6FB01E0986E9}" srcOrd="0" destOrd="0" presId="urn:microsoft.com/office/officeart/2005/8/layout/hierarchy2"/>
    <dgm:cxn modelId="{03534AE5-26A3-4791-AE23-FAC1B11AF47C}" type="presOf" srcId="{C98B8010-118F-4A71-81E6-22EB46D68FF8}" destId="{85289A55-7901-4C63-96C9-D8406F0F2BF7}" srcOrd="0" destOrd="0" presId="urn:microsoft.com/office/officeart/2005/8/layout/hierarchy2"/>
    <dgm:cxn modelId="{D5BCC413-BF20-43C6-A2C6-B1338C619DBD}" type="presParOf" srcId="{02FCD69A-E79E-43BB-B0D6-7D1007618CD3}" destId="{2BB5C0D1-9CAF-4F4A-B2ED-0B0911A71771}" srcOrd="0" destOrd="0" presId="urn:microsoft.com/office/officeart/2005/8/layout/hierarchy2"/>
    <dgm:cxn modelId="{39E4DE5E-C009-4EDF-BA8E-DE2026DFB318}" type="presParOf" srcId="{2BB5C0D1-9CAF-4F4A-B2ED-0B0911A71771}" destId="{8E5551B0-9E92-40E1-993A-6FB01E0986E9}" srcOrd="0" destOrd="0" presId="urn:microsoft.com/office/officeart/2005/8/layout/hierarchy2"/>
    <dgm:cxn modelId="{DC10C699-7B19-4B20-A989-3C01C55075B1}" type="presParOf" srcId="{2BB5C0D1-9CAF-4F4A-B2ED-0B0911A71771}" destId="{0BC9EEBF-0B77-4B8B-87B1-99419E8B3264}" srcOrd="1" destOrd="0" presId="urn:microsoft.com/office/officeart/2005/8/layout/hierarchy2"/>
    <dgm:cxn modelId="{164D3ADD-DEA3-454B-AAC8-E8FD2C010CE8}" type="presParOf" srcId="{02FCD69A-E79E-43BB-B0D6-7D1007618CD3}" destId="{BBDED1F7-E18E-4739-BC3F-8D5091EFA032}" srcOrd="1" destOrd="0" presId="urn:microsoft.com/office/officeart/2005/8/layout/hierarchy2"/>
    <dgm:cxn modelId="{F67ABAED-1CB8-4E0E-8CF9-4B04B7BB87A2}" type="presParOf" srcId="{BBDED1F7-E18E-4739-BC3F-8D5091EFA032}" destId="{85289A55-7901-4C63-96C9-D8406F0F2BF7}" srcOrd="0" destOrd="0" presId="urn:microsoft.com/office/officeart/2005/8/layout/hierarchy2"/>
    <dgm:cxn modelId="{4795A237-DD01-4A38-85F6-B3404C018B92}" type="presParOf" srcId="{BBDED1F7-E18E-4739-BC3F-8D5091EFA032}" destId="{2BB953E6-CDCD-4247-8B6A-428691EA4FD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20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600" dirty="0" smtClean="0">
              <a:latin typeface="Monotype Corsiva" pitchFamily="66" charset="0"/>
            </a:rPr>
            <a:t>begin in God's name,</a:t>
          </a:r>
          <a:endParaRPr lang="tr-TR" sz="36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85724F-14FC-44B8-979D-CF2C2C765B41}" type="presOf" srcId="{27927DCB-00BA-484A-9A38-0A56AD45DCBE}" destId="{A187278C-71A2-42AE-8104-E70F9C3C38D1}" srcOrd="0" destOrd="0" presId="urn:microsoft.com/office/officeart/2005/8/layout/vList2"/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F1E7D8BB-7858-4860-8D5D-1E99117BB324}" type="presOf" srcId="{C4F5024C-4897-4B45-A523-0419EC1182B8}" destId="{331E7AE5-EFA6-4BE4-8FE7-D47ACD6F4638}" srcOrd="0" destOrd="0" presId="urn:microsoft.com/office/officeart/2005/8/layout/vList2"/>
    <dgm:cxn modelId="{8EF5909E-B94F-43D0-86EB-946C9EF42B1F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4F5024C-4897-4B45-A523-0419EC1182B8}" type="doc">
      <dgm:prSet loTypeId="urn:microsoft.com/office/officeart/2005/8/layout/vList2" loCatId="list" qsTypeId="urn:microsoft.com/office/officeart/2005/8/quickstyle/simple5" qsCatId="simple" csTypeId="urn:microsoft.com/office/officeart/2005/8/colors/accent1_2#21" csCatId="accent1" phldr="1"/>
      <dgm:spPr/>
      <dgm:t>
        <a:bodyPr/>
        <a:lstStyle/>
        <a:p>
          <a:endParaRPr lang="tr-TR"/>
        </a:p>
      </dgm:t>
    </dgm:pt>
    <dgm:pt modelId="{27927DCB-00BA-484A-9A38-0A56AD45DCBE}">
      <dgm:prSet custT="1"/>
      <dgm:spPr/>
      <dgm:t>
        <a:bodyPr/>
        <a:lstStyle/>
        <a:p>
          <a:pPr rtl="0"/>
          <a:r>
            <a:rPr lang="en-US" sz="3600" dirty="0" smtClean="0">
              <a:latin typeface="Monotype Corsiva" pitchFamily="66" charset="0"/>
            </a:rPr>
            <a:t>and act in God's name.</a:t>
          </a:r>
          <a:endParaRPr lang="tr-TR" sz="3600" dirty="0">
            <a:latin typeface="Monotype Corsiva" pitchFamily="66" charset="0"/>
          </a:endParaRPr>
        </a:p>
      </dgm:t>
    </dgm:pt>
    <dgm:pt modelId="{E2EB8176-864A-4311-99C2-CC40945804DF}" type="parTrans" cxnId="{C97F32D1-6734-4FD0-B3DA-E264B10C088E}">
      <dgm:prSet/>
      <dgm:spPr/>
      <dgm:t>
        <a:bodyPr/>
        <a:lstStyle/>
        <a:p>
          <a:endParaRPr lang="tr-TR"/>
        </a:p>
      </dgm:t>
    </dgm:pt>
    <dgm:pt modelId="{2196B7AB-8D2A-457F-BE11-C0DD49510299}" type="sibTrans" cxnId="{C97F32D1-6734-4FD0-B3DA-E264B10C088E}">
      <dgm:prSet/>
      <dgm:spPr/>
      <dgm:t>
        <a:bodyPr/>
        <a:lstStyle/>
        <a:p>
          <a:endParaRPr lang="tr-TR"/>
        </a:p>
      </dgm:t>
    </dgm:pt>
    <dgm:pt modelId="{331E7AE5-EFA6-4BE4-8FE7-D47ACD6F4638}" type="pres">
      <dgm:prSet presAssocID="{C4F5024C-4897-4B45-A523-0419EC118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87278C-71A2-42AE-8104-E70F9C3C38D1}" type="pres">
      <dgm:prSet presAssocID="{27927DCB-00BA-484A-9A38-0A56AD45DCBE}" presName="parentText" presStyleLbl="node1" presStyleIdx="0" presStyleCnt="1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7F32D1-6734-4FD0-B3DA-E264B10C088E}" srcId="{C4F5024C-4897-4B45-A523-0419EC1182B8}" destId="{27927DCB-00BA-484A-9A38-0A56AD45DCBE}" srcOrd="0" destOrd="0" parTransId="{E2EB8176-864A-4311-99C2-CC40945804DF}" sibTransId="{2196B7AB-8D2A-457F-BE11-C0DD49510299}"/>
    <dgm:cxn modelId="{468FEBC9-6F78-4CA7-A4D0-600EE153D48F}" type="presOf" srcId="{27927DCB-00BA-484A-9A38-0A56AD45DCBE}" destId="{A187278C-71A2-42AE-8104-E70F9C3C38D1}" srcOrd="0" destOrd="0" presId="urn:microsoft.com/office/officeart/2005/8/layout/vList2"/>
    <dgm:cxn modelId="{FDF33BD6-B61D-4267-840A-86FE2622AF34}" type="presOf" srcId="{C4F5024C-4897-4B45-A523-0419EC1182B8}" destId="{331E7AE5-EFA6-4BE4-8FE7-D47ACD6F4638}" srcOrd="0" destOrd="0" presId="urn:microsoft.com/office/officeart/2005/8/layout/vList2"/>
    <dgm:cxn modelId="{94CFBFC1-E708-4DCA-A53A-C6EBB3C5AD44}" type="presParOf" srcId="{331E7AE5-EFA6-4BE4-8FE7-D47ACD6F4638}" destId="{A187278C-71A2-42AE-8104-E70F9C3C38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3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53F9D-184F-4417-9981-DA350E2C81CB}" type="doc">
      <dgm:prSet loTypeId="urn:microsoft.com/office/officeart/2005/8/layout/vList4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tr-TR"/>
        </a:p>
      </dgm:t>
    </dgm:pt>
    <dgm:pt modelId="{674D6F6D-D022-4590-94C2-6001A5C65A5A}">
      <dgm:prSet custT="1"/>
      <dgm:spPr/>
      <dgm:t>
        <a:bodyPr anchor="ctr" anchorCtr="0"/>
        <a:lstStyle/>
        <a:p>
          <a:pPr algn="just" rtl="0">
            <a:lnSpc>
              <a:spcPct val="150000"/>
            </a:lnSpc>
            <a:spcAft>
              <a:spcPts val="740"/>
            </a:spcAft>
          </a:pPr>
          <a:r>
            <a:rPr lang="en-US" sz="1720" b="1" i="1" dirty="0" smtClean="0">
              <a:effectLst/>
              <a:latin typeface="Monotype Corsiva" pitchFamily="66" charset="0"/>
            </a:rPr>
            <a:t>Bismillah</a:t>
          </a:r>
          <a:r>
            <a:rPr lang="en-US" sz="1720" b="1" dirty="0" smtClean="0">
              <a:effectLst/>
              <a:latin typeface="Monotype Corsiva" pitchFamily="66" charset="0"/>
            </a:rPr>
            <a:t>, In the Name of God, is the start of all things good. We too shall start with it. 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US" sz="1720" b="1" dirty="0" smtClean="0">
              <a:effectLst/>
              <a:latin typeface="Monotype Corsiva" pitchFamily="66" charset="0"/>
            </a:rPr>
            <a:t>This blessed phrase is 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US" sz="1720" b="1" dirty="0" smtClean="0">
              <a:effectLst/>
              <a:latin typeface="Monotype Corsiva" pitchFamily="66" charset="0"/>
            </a:rPr>
            <a:t>•a mark of Islam, 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GB" sz="1720" b="1" dirty="0" smtClean="0">
              <a:effectLst/>
              <a:latin typeface="Monotype Corsiva" pitchFamily="66" charset="0"/>
            </a:rPr>
            <a:t>•an inexhaustible strength 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GB" sz="1720" b="1" dirty="0" smtClean="0">
              <a:effectLst/>
              <a:latin typeface="Monotype Corsiva" pitchFamily="66" charset="0"/>
            </a:rPr>
            <a:t>•an unending source of bounty</a:t>
          </a:r>
          <a:endParaRPr lang="tr-TR" sz="1720" b="1" dirty="0" smtClean="0">
            <a:effectLst/>
            <a:latin typeface="Monotype Corsiva" pitchFamily="66" charset="0"/>
          </a:endParaRPr>
        </a:p>
        <a:p>
          <a:pPr algn="just">
            <a:lnSpc>
              <a:spcPct val="150000"/>
            </a:lnSpc>
            <a:spcAft>
              <a:spcPts val="740"/>
            </a:spcAft>
          </a:pPr>
          <a:r>
            <a:rPr lang="en-US" sz="1720" b="1" dirty="0" smtClean="0">
              <a:effectLst/>
              <a:latin typeface="Monotype Corsiva" pitchFamily="66" charset="0"/>
            </a:rPr>
            <a:t>•constantly recited by all beings through their tongues of disposition (i.e. behavior). </a:t>
          </a:r>
          <a:endParaRPr lang="tr-TR" sz="1720" b="1" spc="0" dirty="0">
            <a:effectLst/>
            <a:latin typeface="Monotype Corsiva" pitchFamily="66" charset="0"/>
          </a:endParaRPr>
        </a:p>
      </dgm:t>
    </dgm:pt>
    <dgm:pt modelId="{7EA8D98A-C53C-4877-8A11-CA32DBD93756}" type="sibTrans" cxnId="{CF2962F0-C620-4291-AE85-E09C49D9C61A}">
      <dgm:prSet/>
      <dgm:spPr/>
      <dgm:t>
        <a:bodyPr/>
        <a:lstStyle/>
        <a:p>
          <a:endParaRPr lang="tr-TR"/>
        </a:p>
      </dgm:t>
    </dgm:pt>
    <dgm:pt modelId="{732B6B95-661B-4E8A-93FF-8EEECC577549}" type="parTrans" cxnId="{CF2962F0-C620-4291-AE85-E09C49D9C61A}">
      <dgm:prSet/>
      <dgm:spPr/>
      <dgm:t>
        <a:bodyPr/>
        <a:lstStyle/>
        <a:p>
          <a:endParaRPr lang="tr-TR"/>
        </a:p>
      </dgm:t>
    </dgm:pt>
    <dgm:pt modelId="{D909A175-AE7A-4158-9E00-12CE30E82115}" type="pres">
      <dgm:prSet presAssocID="{D0853F9D-184F-4417-9981-DA350E2C81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14C0805-C2EB-4C9B-9857-A5725BFB308F}" type="pres">
      <dgm:prSet presAssocID="{674D6F6D-D022-4590-94C2-6001A5C65A5A}" presName="comp" presStyleCnt="0"/>
      <dgm:spPr/>
      <dgm:t>
        <a:bodyPr/>
        <a:lstStyle/>
        <a:p>
          <a:endParaRPr lang="tr-TR"/>
        </a:p>
      </dgm:t>
    </dgm:pt>
    <dgm:pt modelId="{62DF0262-531C-4939-A690-BC12B78B7B44}" type="pres">
      <dgm:prSet presAssocID="{674D6F6D-D022-4590-94C2-6001A5C65A5A}" presName="box" presStyleLbl="node1" presStyleIdx="0" presStyleCnt="1" custLinFactNeighborX="-498"/>
      <dgm:spPr/>
      <dgm:t>
        <a:bodyPr/>
        <a:lstStyle/>
        <a:p>
          <a:endParaRPr lang="tr-TR"/>
        </a:p>
      </dgm:t>
    </dgm:pt>
    <dgm:pt modelId="{01AB1728-D901-4048-83D0-482F37733814}" type="pres">
      <dgm:prSet presAssocID="{674D6F6D-D022-4590-94C2-6001A5C65A5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0B258DC-8AD6-4145-87B1-1A069C51DEF6}" type="pres">
      <dgm:prSet presAssocID="{674D6F6D-D022-4590-94C2-6001A5C65A5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7907B1-7DE3-414B-8820-76525DBAF3A7}" type="presOf" srcId="{D0853F9D-184F-4417-9981-DA350E2C81CB}" destId="{D909A175-AE7A-4158-9E00-12CE30E82115}" srcOrd="0" destOrd="0" presId="urn:microsoft.com/office/officeart/2005/8/layout/vList4"/>
    <dgm:cxn modelId="{FC6BAC41-B997-4D2B-A005-05F862BEFFAB}" type="presOf" srcId="{674D6F6D-D022-4590-94C2-6001A5C65A5A}" destId="{62DF0262-531C-4939-A690-BC12B78B7B44}" srcOrd="0" destOrd="0" presId="urn:microsoft.com/office/officeart/2005/8/layout/vList4"/>
    <dgm:cxn modelId="{CF2962F0-C620-4291-AE85-E09C49D9C61A}" srcId="{D0853F9D-184F-4417-9981-DA350E2C81CB}" destId="{674D6F6D-D022-4590-94C2-6001A5C65A5A}" srcOrd="0" destOrd="0" parTransId="{732B6B95-661B-4E8A-93FF-8EEECC577549}" sibTransId="{7EA8D98A-C53C-4877-8A11-CA32DBD93756}"/>
    <dgm:cxn modelId="{27DFE91F-79E6-4534-A267-9AF6952DD6EA}" type="presOf" srcId="{674D6F6D-D022-4590-94C2-6001A5C65A5A}" destId="{F0B258DC-8AD6-4145-87B1-1A069C51DEF6}" srcOrd="1" destOrd="0" presId="urn:microsoft.com/office/officeart/2005/8/layout/vList4"/>
    <dgm:cxn modelId="{1A63B0DB-4B1A-4287-9A71-2AA90944DD8E}" type="presParOf" srcId="{D909A175-AE7A-4158-9E00-12CE30E82115}" destId="{B14C0805-C2EB-4C9B-9857-A5725BFB308F}" srcOrd="0" destOrd="0" presId="urn:microsoft.com/office/officeart/2005/8/layout/vList4"/>
    <dgm:cxn modelId="{C168C920-85D2-42E1-BB80-DAE366603DCF}" type="presParOf" srcId="{B14C0805-C2EB-4C9B-9857-A5725BFB308F}" destId="{62DF0262-531C-4939-A690-BC12B78B7B44}" srcOrd="0" destOrd="0" presId="urn:microsoft.com/office/officeart/2005/8/layout/vList4"/>
    <dgm:cxn modelId="{447C6F17-678D-4B54-9EF7-CC63EFDEFDB7}" type="presParOf" srcId="{B14C0805-C2EB-4C9B-9857-A5725BFB308F}" destId="{01AB1728-D901-4048-83D0-482F37733814}" srcOrd="1" destOrd="0" presId="urn:microsoft.com/office/officeart/2005/8/layout/vList4"/>
    <dgm:cxn modelId="{60DDA9E0-0675-4477-BDBF-EF92ADA2FC8B}" type="presParOf" srcId="{B14C0805-C2EB-4C9B-9857-A5725BFB308F}" destId="{F0B258DC-8AD6-4145-87B1-1A069C51DEF6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FBDF6-25CA-4FCE-940D-7B69A1636E7D}" type="doc">
      <dgm:prSet loTypeId="urn:microsoft.com/office/officeart/2005/8/layout/lProcess3" loCatId="process" qsTypeId="urn:microsoft.com/office/officeart/2005/8/quickstyle/3d4" qsCatId="3D" csTypeId="urn:microsoft.com/office/officeart/2005/8/colors/accent1_2#4" csCatId="accent1" phldr="1"/>
      <dgm:spPr/>
      <dgm:t>
        <a:bodyPr/>
        <a:lstStyle/>
        <a:p>
          <a:endParaRPr lang="tr-TR"/>
        </a:p>
      </dgm:t>
    </dgm:pt>
    <dgm:pt modelId="{DA1F5355-F273-4169-B176-FC06A0D9A18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>
              <a:latin typeface="Monotype Corsiva" pitchFamily="66" charset="0"/>
            </a:rPr>
            <a:t>All beings say, "</a:t>
          </a:r>
          <a:r>
            <a:rPr lang="en-US" i="1" dirty="0" smtClean="0">
              <a:latin typeface="Monotype Corsiva" pitchFamily="66" charset="0"/>
            </a:rPr>
            <a:t>Bismillah</a:t>
          </a:r>
          <a:r>
            <a:rPr lang="en-US" dirty="0" smtClean="0">
              <a:latin typeface="Monotype Corsiva" pitchFamily="66" charset="0"/>
            </a:rPr>
            <a:t>" through the tongue of disposition. Is that so? </a:t>
          </a:r>
          <a:endParaRPr lang="tr-TR" dirty="0">
            <a:latin typeface="Monotype Corsiva" pitchFamily="66" charset="0"/>
          </a:endParaRPr>
        </a:p>
      </dgm:t>
    </dgm:pt>
    <dgm:pt modelId="{AA830549-153B-4BC8-85CD-BF6FE9AC8B0B}" type="parTrans" cxnId="{90075C2A-BD58-4885-B13E-CB6B2EEEC39C}">
      <dgm:prSet/>
      <dgm:spPr/>
      <dgm:t>
        <a:bodyPr/>
        <a:lstStyle/>
        <a:p>
          <a:endParaRPr lang="tr-TR"/>
        </a:p>
      </dgm:t>
    </dgm:pt>
    <dgm:pt modelId="{3BED3A91-7B28-4317-B153-D5B8BEA39D8E}" type="sibTrans" cxnId="{90075C2A-BD58-4885-B13E-CB6B2EEEC39C}">
      <dgm:prSet/>
      <dgm:spPr/>
      <dgm:t>
        <a:bodyPr/>
        <a:lstStyle/>
        <a:p>
          <a:endParaRPr lang="tr-TR"/>
        </a:p>
      </dgm:t>
    </dgm:pt>
    <dgm:pt modelId="{29CF8602-7BE8-4999-B2D1-16121A124909}" type="pres">
      <dgm:prSet presAssocID="{D57FBDF6-25CA-4FCE-940D-7B69A1636E7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E7FBBFF-F89A-44E4-8BB0-ECF4ED9ABC47}" type="pres">
      <dgm:prSet presAssocID="{DA1F5355-F273-4169-B176-FC06A0D9A187}" presName="horFlow" presStyleCnt="0"/>
      <dgm:spPr/>
    </dgm:pt>
    <dgm:pt modelId="{EE316EDD-8B9A-409A-B940-912074C93C6C}" type="pres">
      <dgm:prSet presAssocID="{DA1F5355-F273-4169-B176-FC06A0D9A187}" presName="bigChev" presStyleLbl="node1" presStyleIdx="0" presStyleCnt="1" custScaleX="150147" custLinFactNeighborX="-18351"/>
      <dgm:spPr>
        <a:prstGeom prst="horizontalScroll">
          <a:avLst/>
        </a:prstGeom>
      </dgm:spPr>
      <dgm:t>
        <a:bodyPr/>
        <a:lstStyle/>
        <a:p>
          <a:endParaRPr lang="tr-TR"/>
        </a:p>
      </dgm:t>
    </dgm:pt>
  </dgm:ptLst>
  <dgm:cxnLst>
    <dgm:cxn modelId="{183CC2CF-496B-413E-BC13-32BFE367EC91}" type="presOf" srcId="{D57FBDF6-25CA-4FCE-940D-7B69A1636E7D}" destId="{29CF8602-7BE8-4999-B2D1-16121A124909}" srcOrd="0" destOrd="0" presId="urn:microsoft.com/office/officeart/2005/8/layout/lProcess3"/>
    <dgm:cxn modelId="{90075C2A-BD58-4885-B13E-CB6B2EEEC39C}" srcId="{D57FBDF6-25CA-4FCE-940D-7B69A1636E7D}" destId="{DA1F5355-F273-4169-B176-FC06A0D9A187}" srcOrd="0" destOrd="0" parTransId="{AA830549-153B-4BC8-85CD-BF6FE9AC8B0B}" sibTransId="{3BED3A91-7B28-4317-B153-D5B8BEA39D8E}"/>
    <dgm:cxn modelId="{12FD5F52-6229-45E1-A9B4-83B1BF155417}" type="presOf" srcId="{DA1F5355-F273-4169-B176-FC06A0D9A187}" destId="{EE316EDD-8B9A-409A-B940-912074C93C6C}" srcOrd="0" destOrd="0" presId="urn:microsoft.com/office/officeart/2005/8/layout/lProcess3"/>
    <dgm:cxn modelId="{7D4072FC-CE21-4121-A661-3FEA2363DD7C}" type="presParOf" srcId="{29CF8602-7BE8-4999-B2D1-16121A124909}" destId="{4E7FBBFF-F89A-44E4-8BB0-ECF4ED9ABC47}" srcOrd="0" destOrd="0" presId="urn:microsoft.com/office/officeart/2005/8/layout/lProcess3"/>
    <dgm:cxn modelId="{447CF9D9-95F4-4358-9490-A95C138184E7}" type="presParOf" srcId="{4E7FBBFF-F89A-44E4-8BB0-ECF4ED9ABC47}" destId="{EE316EDD-8B9A-409A-B940-912074C93C6C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B2466-353F-49C5-9A04-F115CB82E2D6}" type="doc">
      <dgm:prSet loTypeId="urn:microsoft.com/office/officeart/2005/8/layout/vList3" loCatId="list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tr-TR"/>
        </a:p>
      </dgm:t>
    </dgm:pt>
    <dgm:pt modelId="{2B85C080-75DA-4CA8-8F95-0B4B15201455}">
      <dgm:prSet custT="1"/>
      <dgm:spPr/>
      <dgm:t>
        <a:bodyPr/>
        <a:lstStyle/>
        <a:p>
          <a:pPr algn="just" rtl="0"/>
          <a:r>
            <a:rPr lang="en-US" sz="3200" dirty="0" smtClean="0">
              <a:latin typeface="Monotype Corsiva" pitchFamily="66" charset="0"/>
            </a:rPr>
            <a:t>In the same way, all things act in the name of Almighty God, it means that all things perform wondrous duties far exceeding their own strength and knowledge, for </a:t>
          </a:r>
          <a:endParaRPr lang="tr-TR" sz="3200" dirty="0">
            <a:latin typeface="Monotype Corsiva" pitchFamily="66" charset="0"/>
          </a:endParaRPr>
        </a:p>
      </dgm:t>
    </dgm:pt>
    <dgm:pt modelId="{93D0058F-E56B-46DB-83C7-FD7739B67D7E}" type="parTrans" cxnId="{4400D1EE-5DE6-4F5B-8E24-FC40D66D4110}">
      <dgm:prSet/>
      <dgm:spPr/>
      <dgm:t>
        <a:bodyPr/>
        <a:lstStyle/>
        <a:p>
          <a:endParaRPr lang="tr-TR"/>
        </a:p>
      </dgm:t>
    </dgm:pt>
    <dgm:pt modelId="{06760AB4-AF47-4735-BE87-3D3478BBC70B}" type="sibTrans" cxnId="{4400D1EE-5DE6-4F5B-8E24-FC40D66D4110}">
      <dgm:prSet/>
      <dgm:spPr/>
      <dgm:t>
        <a:bodyPr/>
        <a:lstStyle/>
        <a:p>
          <a:endParaRPr lang="tr-TR"/>
        </a:p>
      </dgm:t>
    </dgm:pt>
    <dgm:pt modelId="{AB43461E-8A61-4D51-97DC-2ED95AA3D6AC}">
      <dgm:prSet custT="1"/>
      <dgm:spPr/>
      <dgm:t>
        <a:bodyPr/>
        <a:lstStyle/>
        <a:p>
          <a:pPr algn="just" rtl="0"/>
          <a:endParaRPr lang="tr-TR" sz="2000" dirty="0"/>
        </a:p>
      </dgm:t>
    </dgm:pt>
    <dgm:pt modelId="{16158FEF-B468-43D8-8705-52B559B0FCFC}" type="parTrans" cxnId="{AEE43BA7-B8D3-4A8A-A11C-3ECFF41B1ABA}">
      <dgm:prSet/>
      <dgm:spPr/>
      <dgm:t>
        <a:bodyPr/>
        <a:lstStyle/>
        <a:p>
          <a:endParaRPr lang="tr-TR"/>
        </a:p>
      </dgm:t>
    </dgm:pt>
    <dgm:pt modelId="{92D55172-441A-403A-9DEA-223E04074565}" type="sibTrans" cxnId="{AEE43BA7-B8D3-4A8A-A11C-3ECFF41B1ABA}">
      <dgm:prSet/>
      <dgm:spPr/>
      <dgm:t>
        <a:bodyPr/>
        <a:lstStyle/>
        <a:p>
          <a:endParaRPr lang="tr-TR"/>
        </a:p>
      </dgm:t>
    </dgm:pt>
    <dgm:pt modelId="{57081805-1D81-489A-9CD4-9C83B4D22CA9}" type="pres">
      <dgm:prSet presAssocID="{923B2466-353F-49C5-9A04-F115CB82E2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89786D-C449-4C8E-843D-6AE4D63480E1}" type="pres">
      <dgm:prSet presAssocID="{2B85C080-75DA-4CA8-8F95-0B4B15201455}" presName="composite" presStyleCnt="0"/>
      <dgm:spPr/>
    </dgm:pt>
    <dgm:pt modelId="{DE33A4B3-888B-42D8-8803-7A0B4626F7DA}" type="pres">
      <dgm:prSet presAssocID="{2B85C080-75DA-4CA8-8F95-0B4B15201455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8E3A6A-1A62-4640-A4DF-12B5F06BFF59}" type="pres">
      <dgm:prSet presAssocID="{2B85C080-75DA-4CA8-8F95-0B4B15201455}" presName="txShp" presStyleLbl="node1" presStyleIdx="0" presStyleCnt="1" custScaleX="1086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00D1EE-5DE6-4F5B-8E24-FC40D66D4110}" srcId="{923B2466-353F-49C5-9A04-F115CB82E2D6}" destId="{2B85C080-75DA-4CA8-8F95-0B4B15201455}" srcOrd="0" destOrd="0" parTransId="{93D0058F-E56B-46DB-83C7-FD7739B67D7E}" sibTransId="{06760AB4-AF47-4735-BE87-3D3478BBC70B}"/>
    <dgm:cxn modelId="{4AA48A68-2F81-444D-9082-4B021ED0875E}" type="presOf" srcId="{2B85C080-75DA-4CA8-8F95-0B4B15201455}" destId="{098E3A6A-1A62-4640-A4DF-12B5F06BFF59}" srcOrd="0" destOrd="0" presId="urn:microsoft.com/office/officeart/2005/8/layout/vList3"/>
    <dgm:cxn modelId="{C5904AC2-1DB2-459A-AE22-E6540006797A}" type="presOf" srcId="{923B2466-353F-49C5-9A04-F115CB82E2D6}" destId="{57081805-1D81-489A-9CD4-9C83B4D22CA9}" srcOrd="0" destOrd="0" presId="urn:microsoft.com/office/officeart/2005/8/layout/vList3"/>
    <dgm:cxn modelId="{2AAB3E47-8B5B-4C37-AB91-2EF1DB20FDCA}" type="presOf" srcId="{AB43461E-8A61-4D51-97DC-2ED95AA3D6AC}" destId="{098E3A6A-1A62-4640-A4DF-12B5F06BFF59}" srcOrd="0" destOrd="1" presId="urn:microsoft.com/office/officeart/2005/8/layout/vList3"/>
    <dgm:cxn modelId="{AEE43BA7-B8D3-4A8A-A11C-3ECFF41B1ABA}" srcId="{2B85C080-75DA-4CA8-8F95-0B4B15201455}" destId="{AB43461E-8A61-4D51-97DC-2ED95AA3D6AC}" srcOrd="0" destOrd="0" parTransId="{16158FEF-B468-43D8-8705-52B559B0FCFC}" sibTransId="{92D55172-441A-403A-9DEA-223E04074565}"/>
    <dgm:cxn modelId="{DC0FA865-1EC0-4961-93C0-9ECB0B6634BB}" type="presParOf" srcId="{57081805-1D81-489A-9CD4-9C83B4D22CA9}" destId="{F489786D-C449-4C8E-843D-6AE4D63480E1}" srcOrd="0" destOrd="0" presId="urn:microsoft.com/office/officeart/2005/8/layout/vList3"/>
    <dgm:cxn modelId="{5362A1C3-5796-43F2-92DE-D0B3C103BE01}" type="presParOf" srcId="{F489786D-C449-4C8E-843D-6AE4D63480E1}" destId="{DE33A4B3-888B-42D8-8803-7A0B4626F7DA}" srcOrd="0" destOrd="0" presId="urn:microsoft.com/office/officeart/2005/8/layout/vList3"/>
    <dgm:cxn modelId="{74128E89-A6A3-4B98-92E0-B744AF83761A}" type="presParOf" srcId="{F489786D-C449-4C8E-843D-6AE4D63480E1}" destId="{098E3A6A-1A62-4640-A4DF-12B5F06BFF59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9642C5-7FA4-4D50-B02C-820F3E3861DC}" type="doc">
      <dgm:prSet loTypeId="urn:microsoft.com/office/officeart/2005/8/layout/process1" loCatId="process" qsTypeId="urn:microsoft.com/office/officeart/2005/8/quickstyle/3d7" qsCatId="3D" csTypeId="urn:microsoft.com/office/officeart/2005/8/colors/accent1_2#6" csCatId="accent1" phldr="1"/>
      <dgm:spPr/>
      <dgm:t>
        <a:bodyPr/>
        <a:lstStyle/>
        <a:p>
          <a:endParaRPr lang="tr-TR"/>
        </a:p>
      </dgm:t>
    </dgm:pt>
    <dgm:pt modelId="{A80CC9CC-B6E1-42A9-B5B3-5536D21B8F8A}">
      <dgm:prSet custT="1"/>
      <dgm:spPr/>
      <dgm:t>
        <a:bodyPr anchor="t"/>
        <a:lstStyle/>
        <a:p>
          <a:pPr algn="just" rtl="0"/>
          <a:r>
            <a:rPr lang="en-US" sz="4000" dirty="0" smtClean="0">
              <a:latin typeface="Monotype Corsiva" pitchFamily="66" charset="0"/>
            </a:rPr>
            <a:t>1) Small seeds and grains bear huge trees on their heads; they raise loads like mountains. </a:t>
          </a:r>
          <a:endParaRPr lang="tr-TR" sz="4000" dirty="0" smtClean="0">
            <a:latin typeface="Monotype Corsiva" pitchFamily="66" charset="0"/>
          </a:endParaRPr>
        </a:p>
        <a:p>
          <a:pPr algn="just"/>
          <a:r>
            <a:rPr lang="en-US" sz="4000" dirty="0" smtClean="0">
              <a:latin typeface="Monotype Corsiva" pitchFamily="66" charset="0"/>
            </a:rPr>
            <a:t>A small seed becomes like a machine for the production of a pine-tree the size of a mountain and contains the index of the whole tree. That is a seed, the source of a tree, is a program of it and containing the systems of the tree’s creation. </a:t>
          </a:r>
          <a:endParaRPr lang="tr-TR" sz="4000" dirty="0">
            <a:latin typeface="Monotype Corsiva" pitchFamily="66" charset="0"/>
          </a:endParaRPr>
        </a:p>
      </dgm:t>
    </dgm:pt>
    <dgm:pt modelId="{0FB9788D-6A50-4398-8534-B3B3590CAB9D}" type="parTrans" cxnId="{8E7256B5-4AD8-446A-930A-9D5C7212AED9}">
      <dgm:prSet/>
      <dgm:spPr/>
      <dgm:t>
        <a:bodyPr/>
        <a:lstStyle/>
        <a:p>
          <a:endParaRPr lang="tr-TR"/>
        </a:p>
      </dgm:t>
    </dgm:pt>
    <dgm:pt modelId="{5E78D3C4-F987-4408-B5B8-32AD749E974A}" type="sibTrans" cxnId="{8E7256B5-4AD8-446A-930A-9D5C7212AED9}">
      <dgm:prSet/>
      <dgm:spPr/>
      <dgm:t>
        <a:bodyPr/>
        <a:lstStyle/>
        <a:p>
          <a:endParaRPr lang="tr-TR"/>
        </a:p>
      </dgm:t>
    </dgm:pt>
    <dgm:pt modelId="{4D6199A2-0B54-43CB-B915-DF4AB82F30DA}" type="pres">
      <dgm:prSet presAssocID="{8B9642C5-7FA4-4D50-B02C-820F3E3861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4AC0AA-51D7-49E1-9E79-E3A69A0D051D}" type="pres">
      <dgm:prSet presAssocID="{A80CC9CC-B6E1-42A9-B5B3-5536D21B8F8A}" presName="node" presStyleLbl="node1" presStyleIdx="0" presStyleCnt="1" custScaleY="175325" custLinFactNeighborY="18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71A39E-DC06-440C-AEFD-166298CF9B47}" type="presOf" srcId="{A80CC9CC-B6E1-42A9-B5B3-5536D21B8F8A}" destId="{E14AC0AA-51D7-49E1-9E79-E3A69A0D051D}" srcOrd="0" destOrd="0" presId="urn:microsoft.com/office/officeart/2005/8/layout/process1"/>
    <dgm:cxn modelId="{EEC3607B-C7D2-46CE-A816-9E6856595C97}" type="presOf" srcId="{8B9642C5-7FA4-4D50-B02C-820F3E3861DC}" destId="{4D6199A2-0B54-43CB-B915-DF4AB82F30DA}" srcOrd="0" destOrd="0" presId="urn:microsoft.com/office/officeart/2005/8/layout/process1"/>
    <dgm:cxn modelId="{8E7256B5-4AD8-446A-930A-9D5C7212AED9}" srcId="{8B9642C5-7FA4-4D50-B02C-820F3E3861DC}" destId="{A80CC9CC-B6E1-42A9-B5B3-5536D21B8F8A}" srcOrd="0" destOrd="0" parTransId="{0FB9788D-6A50-4398-8534-B3B3590CAB9D}" sibTransId="{5E78D3C4-F987-4408-B5B8-32AD749E974A}"/>
    <dgm:cxn modelId="{DE1F24FB-DAC0-4743-86A2-85B94D1ECDD6}" type="presParOf" srcId="{4D6199A2-0B54-43CB-B915-DF4AB82F30DA}" destId="{E14AC0AA-51D7-49E1-9E79-E3A69A0D051D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9642C5-7FA4-4D50-B02C-820F3E3861DC}" type="doc">
      <dgm:prSet loTypeId="urn:microsoft.com/office/officeart/2005/8/layout/process1" loCatId="process" qsTypeId="urn:microsoft.com/office/officeart/2005/8/quickstyle/3d7" qsCatId="3D" csTypeId="urn:microsoft.com/office/officeart/2005/8/colors/accent1_2#7" csCatId="accent1" phldr="1"/>
      <dgm:spPr>
        <a:scene3d>
          <a:camera prst="perspectiveFront" fov="2700000" zoom="91000">
            <a:rot lat="0" lon="19200000" rev="600000"/>
          </a:camera>
          <a:lightRig rig="threePt" dir="t">
            <a:rot lat="0" lon="0" rev="0"/>
          </a:lightRig>
        </a:scene3d>
      </dgm:spPr>
      <dgm:t>
        <a:bodyPr/>
        <a:lstStyle/>
        <a:p>
          <a:endParaRPr lang="tr-TR"/>
        </a:p>
      </dgm:t>
    </dgm:pt>
    <dgm:pt modelId="{A80CC9CC-B6E1-42A9-B5B3-5536D21B8F8A}">
      <dgm:prSet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 anchor="t"/>
        <a:lstStyle/>
        <a:p>
          <a:pPr algn="just" rtl="0"/>
          <a:r>
            <a:rPr lang="en-US" sz="3600" dirty="0" smtClean="0">
              <a:solidFill>
                <a:schemeClr val="tx1"/>
              </a:solidFill>
              <a:latin typeface="Monotype Corsiva" pitchFamily="66" charset="0"/>
            </a:rPr>
            <a:t>2) All trees say: "</a:t>
          </a:r>
          <a:r>
            <a:rPr lang="en-US" sz="3600" i="1" dirty="0" smtClean="0">
              <a:solidFill>
                <a:schemeClr val="tx1"/>
              </a:solidFill>
              <a:latin typeface="Monotype Corsiva" pitchFamily="66" charset="0"/>
            </a:rPr>
            <a:t>Bismillah</a:t>
          </a:r>
          <a:r>
            <a:rPr lang="en-US" sz="3600" dirty="0" smtClean="0">
              <a:solidFill>
                <a:schemeClr val="tx1"/>
              </a:solidFill>
              <a:latin typeface="Monotype Corsiva" pitchFamily="66" charset="0"/>
            </a:rPr>
            <a:t>," fill their hands from the treasury of Mercy, and offer them to us.</a:t>
          </a:r>
          <a:r>
            <a:rPr lang="tr-TR" sz="3600" dirty="0" smtClean="0">
              <a:solidFill>
                <a:schemeClr val="tx1"/>
              </a:solidFill>
              <a:latin typeface="Monotype Corsiva" pitchFamily="66" charset="0"/>
            </a:rPr>
            <a:t> If all scientists in the world were gathered together and the biggest budget were put at their disposal, they could not make a single apple. How can a piece of wood one meter high and ten centimeters in diameter work like a factory and produce apples from soil? All fruits have various aromas and tastes!</a:t>
          </a:r>
          <a:endParaRPr lang="tr-TR" sz="3600" dirty="0">
            <a:solidFill>
              <a:schemeClr val="tx1"/>
            </a:solidFill>
            <a:latin typeface="Monotype Corsiva" pitchFamily="66" charset="0"/>
          </a:endParaRPr>
        </a:p>
      </dgm:t>
    </dgm:pt>
    <dgm:pt modelId="{0FB9788D-6A50-4398-8534-B3B3590CAB9D}" type="parTrans" cxnId="{8E7256B5-4AD8-446A-930A-9D5C7212AED9}">
      <dgm:prSet/>
      <dgm:spPr/>
      <dgm:t>
        <a:bodyPr/>
        <a:lstStyle/>
        <a:p>
          <a:endParaRPr lang="tr-TR"/>
        </a:p>
      </dgm:t>
    </dgm:pt>
    <dgm:pt modelId="{5E78D3C4-F987-4408-B5B8-32AD749E974A}" type="sibTrans" cxnId="{8E7256B5-4AD8-446A-930A-9D5C7212AED9}">
      <dgm:prSet/>
      <dgm:spPr/>
      <dgm:t>
        <a:bodyPr/>
        <a:lstStyle/>
        <a:p>
          <a:endParaRPr lang="tr-TR"/>
        </a:p>
      </dgm:t>
    </dgm:pt>
    <dgm:pt modelId="{4D6199A2-0B54-43CB-B915-DF4AB82F30DA}" type="pres">
      <dgm:prSet presAssocID="{8B9642C5-7FA4-4D50-B02C-820F3E3861DC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4AC0AA-51D7-49E1-9E79-E3A69A0D051D}" type="pres">
      <dgm:prSet presAssocID="{A80CC9CC-B6E1-42A9-B5B3-5536D21B8F8A}" presName="node" presStyleLbl="node1" presStyleIdx="0" presStyleCnt="1" custScaleY="175325" custLinFactNeighborY="-18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C87745-754E-4AED-9418-E4E630B0604B}" type="presOf" srcId="{8B9642C5-7FA4-4D50-B02C-820F3E3861DC}" destId="{4D6199A2-0B54-43CB-B915-DF4AB82F30DA}" srcOrd="0" destOrd="0" presId="urn:microsoft.com/office/officeart/2005/8/layout/process1"/>
    <dgm:cxn modelId="{6F4201E3-7B94-42CD-B1B5-AFD3D27C5AE4}" type="presOf" srcId="{A80CC9CC-B6E1-42A9-B5B3-5536D21B8F8A}" destId="{E14AC0AA-51D7-49E1-9E79-E3A69A0D051D}" srcOrd="0" destOrd="0" presId="urn:microsoft.com/office/officeart/2005/8/layout/process1"/>
    <dgm:cxn modelId="{8E7256B5-4AD8-446A-930A-9D5C7212AED9}" srcId="{8B9642C5-7FA4-4D50-B02C-820F3E3861DC}" destId="{A80CC9CC-B6E1-42A9-B5B3-5536D21B8F8A}" srcOrd="0" destOrd="0" parTransId="{0FB9788D-6A50-4398-8534-B3B3590CAB9D}" sibTransId="{5E78D3C4-F987-4408-B5B8-32AD749E974A}"/>
    <dgm:cxn modelId="{071ECEF1-A061-4923-8FAB-A190EFCC647E}" type="presParOf" srcId="{4D6199A2-0B54-43CB-B915-DF4AB82F30DA}" destId="{E14AC0AA-51D7-49E1-9E79-E3A69A0D051D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DBDA7C-3F2B-442D-8141-7DE112C7ABD9}" type="doc">
      <dgm:prSet loTypeId="urn:microsoft.com/office/officeart/2005/8/layout/process1" loCatId="process" qsTypeId="urn:microsoft.com/office/officeart/2005/8/quickstyle/3d1" qsCatId="3D" csTypeId="urn:microsoft.com/office/officeart/2005/8/colors/accent1_2#8" csCatId="accent1" phldr="1"/>
      <dgm:spPr/>
      <dgm:t>
        <a:bodyPr/>
        <a:lstStyle/>
        <a:p>
          <a:endParaRPr lang="tr-TR"/>
        </a:p>
      </dgm:t>
    </dgm:pt>
    <dgm:pt modelId="{FF9F75FE-248A-482C-AA58-C863423C3F15}">
      <dgm:prSet custT="1"/>
      <dgm:spPr/>
      <dgm:t>
        <a:bodyPr/>
        <a:lstStyle/>
        <a:p>
          <a:pPr algn="just" rtl="0"/>
          <a:r>
            <a:rPr lang="en-US" sz="2800" dirty="0" smtClean="0">
              <a:latin typeface="Monotype Corsiva" pitchFamily="66" charset="0"/>
            </a:rPr>
            <a:t>3) All gardens say: "</a:t>
          </a:r>
          <a:r>
            <a:rPr lang="en-US" sz="2800" i="1" dirty="0" smtClean="0">
              <a:latin typeface="Monotype Corsiva" pitchFamily="66" charset="0"/>
            </a:rPr>
            <a:t>Bismillah</a:t>
          </a:r>
          <a:r>
            <a:rPr lang="en-US" sz="2800" dirty="0" smtClean="0">
              <a:latin typeface="Monotype Corsiva" pitchFamily="66" charset="0"/>
            </a:rPr>
            <a:t>," and become cooking pots from the kitchens of Divine Power in which are cooked numerous varieties of different foods. </a:t>
          </a:r>
          <a:endParaRPr lang="tr-TR" sz="2800" dirty="0">
            <a:latin typeface="Monotype Corsiva" pitchFamily="66" charset="0"/>
          </a:endParaRPr>
        </a:p>
      </dgm:t>
    </dgm:pt>
    <dgm:pt modelId="{06CAA49C-2190-42FB-BA14-918E66C6943B}" type="parTrans" cxnId="{C9CEAD26-E8E1-4D25-A755-917726ADA497}">
      <dgm:prSet/>
      <dgm:spPr/>
      <dgm:t>
        <a:bodyPr/>
        <a:lstStyle/>
        <a:p>
          <a:endParaRPr lang="tr-TR"/>
        </a:p>
      </dgm:t>
    </dgm:pt>
    <dgm:pt modelId="{3AD519E0-D66A-469B-9F43-BDEC661B79D5}" type="sibTrans" cxnId="{C9CEAD26-E8E1-4D25-A755-917726ADA497}">
      <dgm:prSet/>
      <dgm:spPr/>
      <dgm:t>
        <a:bodyPr/>
        <a:lstStyle/>
        <a:p>
          <a:endParaRPr lang="tr-TR"/>
        </a:p>
      </dgm:t>
    </dgm:pt>
    <dgm:pt modelId="{6A27CA76-789B-45CB-9153-40E9E7C2F8F6}" type="pres">
      <dgm:prSet presAssocID="{A8DBDA7C-3F2B-442D-8141-7DE112C7AB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B7455D-9F00-44BC-9ECC-7D2059A214E5}" type="pres">
      <dgm:prSet presAssocID="{FF9F75FE-248A-482C-AA58-C863423C3F15}" presName="node" presStyleLbl="node1" presStyleIdx="0" presStyleCnt="1" custLinFactNeighborX="49" custLinFactNeighborY="-38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82BB27F-208C-4658-BC8D-00C3FE4926CA}" type="presOf" srcId="{FF9F75FE-248A-482C-AA58-C863423C3F15}" destId="{B6B7455D-9F00-44BC-9ECC-7D2059A214E5}" srcOrd="0" destOrd="0" presId="urn:microsoft.com/office/officeart/2005/8/layout/process1"/>
    <dgm:cxn modelId="{E774C895-6932-4F9F-94C0-B4057C92CDC2}" type="presOf" srcId="{A8DBDA7C-3F2B-442D-8141-7DE112C7ABD9}" destId="{6A27CA76-789B-45CB-9153-40E9E7C2F8F6}" srcOrd="0" destOrd="0" presId="urn:microsoft.com/office/officeart/2005/8/layout/process1"/>
    <dgm:cxn modelId="{C9CEAD26-E8E1-4D25-A755-917726ADA497}" srcId="{A8DBDA7C-3F2B-442D-8141-7DE112C7ABD9}" destId="{FF9F75FE-248A-482C-AA58-C863423C3F15}" srcOrd="0" destOrd="0" parTransId="{06CAA49C-2190-42FB-BA14-918E66C6943B}" sibTransId="{3AD519E0-D66A-469B-9F43-BDEC661B79D5}"/>
    <dgm:cxn modelId="{0BD61FB6-2136-41C8-AB94-61F8F6C8AEE2}" type="presParOf" srcId="{6A27CA76-789B-45CB-9153-40E9E7C2F8F6}" destId="{B6B7455D-9F00-44BC-9ECC-7D2059A214E5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B9DC9F-2EBB-413A-BC2C-67548FB122D5}" type="doc">
      <dgm:prSet loTypeId="urn:microsoft.com/office/officeart/2005/8/layout/vList2" loCatId="list" qsTypeId="urn:microsoft.com/office/officeart/2005/8/quickstyle/3d9" qsCatId="3D" csTypeId="urn:microsoft.com/office/officeart/2005/8/colors/accent1_2#9" csCatId="accent1" phldr="1"/>
      <dgm:spPr>
        <a:scene3d>
          <a:camera prst="perspectiveRelaxed" fov="0">
            <a:rot lat="19200000" lon="2159400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tr-TR"/>
        </a:p>
      </dgm:t>
    </dgm:pt>
    <dgm:pt modelId="{81B42B23-413D-4288-9745-C15EA01C4767}">
      <dgm:prSet custT="1"/>
      <dgm:spPr>
        <a:sp3d extrusionH="152250" prstMaterial="matte">
          <a:bevelT w="165100" prst="coolSlant"/>
        </a:sp3d>
      </dgm:spPr>
      <dgm:t>
        <a:bodyPr/>
        <a:lstStyle/>
        <a:p>
          <a:pPr algn="just" rtl="0"/>
          <a:r>
            <a:rPr lang="en-US" sz="2800" dirty="0" smtClean="0">
              <a:latin typeface="Monotype Corsiva" pitchFamily="66" charset="0"/>
            </a:rPr>
            <a:t>4) All blessed animals like cows, camels, sheep, and goats, say: "</a:t>
          </a:r>
          <a:r>
            <a:rPr lang="en-US" sz="2800" i="1" dirty="0" smtClean="0">
              <a:latin typeface="Monotype Corsiva" pitchFamily="66" charset="0"/>
            </a:rPr>
            <a:t>Bismillah</a:t>
          </a:r>
          <a:r>
            <a:rPr lang="en-US" sz="2800" dirty="0" smtClean="0">
              <a:latin typeface="Monotype Corsiva" pitchFamily="66" charset="0"/>
            </a:rPr>
            <a:t>," and become fountains of milk from the abundance of Mercy, offering us a most delicate and pure food like the water of life in the name of the Provider.</a:t>
          </a:r>
          <a:endParaRPr lang="tr-TR" sz="2800" dirty="0">
            <a:latin typeface="Monotype Corsiva" pitchFamily="66" charset="0"/>
          </a:endParaRPr>
        </a:p>
      </dgm:t>
    </dgm:pt>
    <dgm:pt modelId="{0AAF20DA-71C3-4783-A86B-838AD5B4C56B}" type="parTrans" cxnId="{7580680B-1713-4C1A-A850-B9C62BA78214}">
      <dgm:prSet/>
      <dgm:spPr/>
      <dgm:t>
        <a:bodyPr/>
        <a:lstStyle/>
        <a:p>
          <a:endParaRPr lang="tr-TR"/>
        </a:p>
      </dgm:t>
    </dgm:pt>
    <dgm:pt modelId="{4387E52A-A089-4162-8664-AAC354729192}" type="sibTrans" cxnId="{7580680B-1713-4C1A-A850-B9C62BA78214}">
      <dgm:prSet/>
      <dgm:spPr/>
      <dgm:t>
        <a:bodyPr/>
        <a:lstStyle/>
        <a:p>
          <a:endParaRPr lang="tr-TR"/>
        </a:p>
      </dgm:t>
    </dgm:pt>
    <dgm:pt modelId="{CAF5F340-46D2-4ECE-B7B9-CAFBB93B0E56}" type="pres">
      <dgm:prSet presAssocID="{4CB9DC9F-2EBB-413A-BC2C-67548FB122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843B00-BED8-4DDA-9027-6BF25FE38646}" type="pres">
      <dgm:prSet presAssocID="{81B42B23-413D-4288-9745-C15EA01C4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BF43597-B564-4257-8D34-604038C97CAC}" type="presOf" srcId="{81B42B23-413D-4288-9745-C15EA01C4767}" destId="{40843B00-BED8-4DDA-9027-6BF25FE38646}" srcOrd="0" destOrd="0" presId="urn:microsoft.com/office/officeart/2005/8/layout/vList2"/>
    <dgm:cxn modelId="{7580680B-1713-4C1A-A850-B9C62BA78214}" srcId="{4CB9DC9F-2EBB-413A-BC2C-67548FB122D5}" destId="{81B42B23-413D-4288-9745-C15EA01C4767}" srcOrd="0" destOrd="0" parTransId="{0AAF20DA-71C3-4783-A86B-838AD5B4C56B}" sibTransId="{4387E52A-A089-4162-8664-AAC354729192}"/>
    <dgm:cxn modelId="{B8B23EA9-D168-4775-9FBA-6022E278BEA1}" type="presOf" srcId="{4CB9DC9F-2EBB-413A-BC2C-67548FB122D5}" destId="{CAF5F340-46D2-4ECE-B7B9-CAFBB93B0E56}" srcOrd="0" destOrd="0" presId="urn:microsoft.com/office/officeart/2005/8/layout/vList2"/>
    <dgm:cxn modelId="{A543A8FB-F24F-4025-91E6-9C96518E53A7}" type="presParOf" srcId="{CAF5F340-46D2-4ECE-B7B9-CAFBB93B0E56}" destId="{40843B00-BED8-4DDA-9027-6BF25FE3864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B670E9B-781C-481D-8866-4C14735B2129}" type="datetimeFigureOut">
              <a:rPr lang="tr-TR"/>
              <a:pPr>
                <a:defRPr/>
              </a:pPr>
              <a:t>14.11.2013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2A269AF-43DD-4831-8BD3-90DE7A02026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B06842-22B1-4999-8E1E-EE07EF5C46A9}" type="slidenum">
              <a:rPr lang="tr-TR">
                <a:cs typeface="Arial" charset="0"/>
              </a:rPr>
              <a:pPr/>
              <a:t>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164237B-508B-4374-B316-3C8FDB9B100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A8E3-EBE2-458A-B70F-CCBAAA32219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DE6F-81C7-499F-A78C-CAD4AC9EA00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C740-7903-4830-9A27-EE683CB45ED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C3A6-539F-499E-98B8-A0A0DA538B8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91C2-8B5A-4143-85D9-F4CA869D56B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EDCC-8D01-447A-BDF5-0FC4F206EE7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D52A-6164-4ABF-BEEB-CEA81F0107D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47E9-ECFE-4503-957F-2F601490425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246C-94D7-40FC-8860-AA559F8A3F9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B2F6-5D45-45B4-BC76-7B6FAF02CE7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90263-F58F-42D5-8F06-E865159DB9B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7F45-5B04-4A1E-A9F8-792E4FB596B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43EC-7996-41B6-A139-8C478192B4C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93EA-F658-4AF9-B6DE-69657DED8EB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D01E-868E-4A4D-8043-66CFB0A6A87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ikdörtgen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C62D54-5D8A-45A5-AF2F-CE501D37C2D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E9878-87C1-4960-8217-A0A4EF0DF75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Dikdörtgen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10 Dikdörtgen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1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FF17A6-5216-4ABB-8444-A05F1D3BAF9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4F4A8B-0B7D-4CA0-8B4E-CB125E9EA4B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6082-8A0B-459C-8CAE-5B1372810EF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7AD20B-396A-4AD0-961F-0BBD622F077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FAA122C-EE9C-4133-8794-0D6848B6262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F58A82B2-3A09-4344-B26F-31378764E9E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56" r:id="rId7"/>
    <p:sldLayoutId id="2147483763" r:id="rId8"/>
    <p:sldLayoutId id="2147483764" r:id="rId9"/>
    <p:sldLayoutId id="2147483755" r:id="rId10"/>
    <p:sldLayoutId id="2147483754" r:id="rId11"/>
    <p:sldLayoutId id="2147483753" r:id="rId12"/>
    <p:sldLayoutId id="2147483752" r:id="rId13"/>
    <p:sldLayoutId id="2147483751" r:id="rId14"/>
    <p:sldLayoutId id="2147483750" r:id="rId15"/>
    <p:sldLayoutId id="2147483749" r:id="rId16"/>
    <p:sldLayoutId id="2147483748" r:id="rId17"/>
    <p:sldLayoutId id="2147483747" r:id="rId18"/>
    <p:sldLayoutId id="2147483746" r:id="rId19"/>
    <p:sldLayoutId id="2147483745" r:id="rId20"/>
    <p:sldLayoutId id="2147483744" r:id="rId21"/>
    <p:sldLayoutId id="2147483743" r:id="rId22"/>
    <p:sldLayoutId id="2147483742" r:id="rId23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Layout" Target="../diagrams/layout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diagramData" Target="../diagrams/data2.xml"/><Relationship Id="rId1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6" Type="http://schemas.microsoft.com/office/2007/relationships/diagramDrawing" Target="../diagrams/drawing1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jpeg"/><Relationship Id="rId15" Type="http://schemas.openxmlformats.org/officeDocument/2006/relationships/diagramColors" Target="../diagrams/colors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Relationship Id="rId1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1.jpeg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microsoft.com/office/2007/relationships/diagramDrawing" Target="../diagrams/drawing15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4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0" Type="http://schemas.openxmlformats.org/officeDocument/2006/relationships/diagramQuickStyle" Target="../diagrams/quickStyle15.xml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microsoft.com/office/2007/relationships/diagramDrawing" Target="../diagrams/drawing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Colors" Target="../diagrams/colors18.xml"/><Relationship Id="rId18" Type="http://schemas.openxmlformats.org/officeDocument/2006/relationships/diagramData" Target="../diagrams/data20.xml"/><Relationship Id="rId26" Type="http://schemas.openxmlformats.org/officeDocument/2006/relationships/image" Target="../media/image39.jpeg"/><Relationship Id="rId3" Type="http://schemas.openxmlformats.org/officeDocument/2006/relationships/image" Target="../media/image37.jpeg"/><Relationship Id="rId21" Type="http://schemas.openxmlformats.org/officeDocument/2006/relationships/diagramColors" Target="../diagrams/colors20.xml"/><Relationship Id="rId7" Type="http://schemas.openxmlformats.org/officeDocument/2006/relationships/diagramLayout" Target="../diagrams/layout17.xml"/><Relationship Id="rId12" Type="http://schemas.openxmlformats.org/officeDocument/2006/relationships/diagramQuickStyle" Target="../diagrams/quickStyle18.xml"/><Relationship Id="rId17" Type="http://schemas.openxmlformats.org/officeDocument/2006/relationships/diagramColors" Target="../diagrams/colors19.xml"/><Relationship Id="rId25" Type="http://schemas.openxmlformats.org/officeDocument/2006/relationships/diagramColors" Target="../diagrams/colors21.xml"/><Relationship Id="rId2" Type="http://schemas.openxmlformats.org/officeDocument/2006/relationships/notesSlide" Target="../notesSlides/notesSlide19.xml"/><Relationship Id="rId16" Type="http://schemas.openxmlformats.org/officeDocument/2006/relationships/diagramQuickStyle" Target="../diagrams/quickStyle19.xml"/><Relationship Id="rId20" Type="http://schemas.openxmlformats.org/officeDocument/2006/relationships/diagramQuickStyle" Target="../diagrams/quickStyle20.xml"/><Relationship Id="rId29" Type="http://schemas.microsoft.com/office/2007/relationships/diagramDrawing" Target="../diagrams/drawing18.xml"/><Relationship Id="rId1" Type="http://schemas.openxmlformats.org/officeDocument/2006/relationships/slideLayout" Target="../slideLayouts/slideLayout22.xml"/><Relationship Id="rId6" Type="http://schemas.openxmlformats.org/officeDocument/2006/relationships/diagramData" Target="../diagrams/data17.xml"/><Relationship Id="rId11" Type="http://schemas.openxmlformats.org/officeDocument/2006/relationships/diagramLayout" Target="../diagrams/layout18.xml"/><Relationship Id="rId24" Type="http://schemas.openxmlformats.org/officeDocument/2006/relationships/diagramQuickStyle" Target="../diagrams/quickStyle21.xml"/><Relationship Id="rId5" Type="http://schemas.openxmlformats.org/officeDocument/2006/relationships/image" Target="../media/image38.jpeg"/><Relationship Id="rId15" Type="http://schemas.openxmlformats.org/officeDocument/2006/relationships/diagramLayout" Target="../diagrams/layout19.xml"/><Relationship Id="rId23" Type="http://schemas.openxmlformats.org/officeDocument/2006/relationships/diagramLayout" Target="../diagrams/layout21.xml"/><Relationship Id="rId28" Type="http://schemas.microsoft.com/office/2007/relationships/diagramDrawing" Target="../diagrams/drawing19.xml"/><Relationship Id="rId10" Type="http://schemas.openxmlformats.org/officeDocument/2006/relationships/diagramData" Target="../diagrams/data18.xml"/><Relationship Id="rId19" Type="http://schemas.openxmlformats.org/officeDocument/2006/relationships/diagramLayout" Target="../diagrams/layout20.xml"/><Relationship Id="rId31" Type="http://schemas.microsoft.com/office/2007/relationships/diagramDrawing" Target="../diagrams/drawing21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17.xml"/><Relationship Id="rId14" Type="http://schemas.openxmlformats.org/officeDocument/2006/relationships/diagramData" Target="../diagrams/data19.xml"/><Relationship Id="rId22" Type="http://schemas.openxmlformats.org/officeDocument/2006/relationships/diagramData" Target="../diagrams/data21.xml"/><Relationship Id="rId27" Type="http://schemas.microsoft.com/office/2007/relationships/diagramDrawing" Target="../diagrams/drawing20.xml"/><Relationship Id="rId30" Type="http://schemas.microsoft.com/office/2007/relationships/diagramDrawing" Target="../diagrams/drawing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jpeg"/><Relationship Id="rId9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image" Target="../media/image14.pn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7.gif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9.gif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1.jpe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allahdesign00057ji0n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llahdesign00057ji0nm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onbesmel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492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esmele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yagram"/>
          <p:cNvGraphicFramePr/>
          <p:nvPr/>
        </p:nvGraphicFramePr>
        <p:xfrm>
          <a:off x="928662" y="4884654"/>
          <a:ext cx="7286676" cy="82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143125" y="5768975"/>
            <a:ext cx="4572000" cy="42862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tr-TR" sz="1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atin typeface="Monotype Corsiva"/>
              </a:rPr>
              <a:t>  __________  ___  ____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1825625" y="642918"/>
          <a:ext cx="5256213" cy="126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88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milk-dairy-cow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4" y="347640"/>
            <a:ext cx="8429716" cy="572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3 Diyagram"/>
          <p:cNvGraphicFramePr/>
          <p:nvPr/>
        </p:nvGraphicFramePr>
        <p:xfrm>
          <a:off x="183185" y="4728331"/>
          <a:ext cx="8786874" cy="200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Resim" descr="HAT 3 - Prof.Dr.Hsrev Suba - Tura Besmele - Sls TezhipNaciye Suba 40x6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0D0D0D"/>
              </a:clrFrom>
              <a:clrTo>
                <a:srgbClr val="0D0D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0"/>
            <a:ext cx="23860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285720" y="0"/>
          <a:ext cx="10358478" cy="692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marL="0" algn="ctr">
              <a:defRPr/>
            </a:pPr>
            <a:endParaRPr lang="tr-TR" sz="4400" dirty="0" smtClean="0">
              <a:solidFill>
                <a:schemeClr val="tx2"/>
              </a:solidFill>
            </a:endParaRPr>
          </a:p>
          <a:p>
            <a:pPr marL="54864" fontAlgn="auto">
              <a:spcAft>
                <a:spcPts val="0"/>
              </a:spcAft>
              <a:defRPr/>
            </a:pPr>
            <a:endParaRPr lang="tr-TR" sz="12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/>
              <a:ea typeface="Times New Roman"/>
            </a:endParaRPr>
          </a:p>
          <a:p>
            <a:pPr marL="54864" fontAlgn="auto">
              <a:spcAft>
                <a:spcPts val="0"/>
              </a:spcAft>
              <a:defRPr/>
            </a:pPr>
            <a:endParaRPr lang="tr-T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3 Resim" descr="master03_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4375"/>
            <a:ext cx="9144000" cy="7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71438" y="5402263"/>
            <a:ext cx="90011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spc="-150" dirty="0">
                <a:latin typeface="Monotype Corsiva" pitchFamily="66" charset="0"/>
                <a:cs typeface="+mn-cs"/>
              </a:rPr>
              <a:t>6) Delicate green leaves hold their moisture for months despite extreme heat. These realities refute the assertion of Naturalistic atheist </a:t>
            </a:r>
            <a:r>
              <a:rPr lang="tr-TR" sz="2800" spc="-150" dirty="0">
                <a:latin typeface="Monotype Corsiva" pitchFamily="66" charset="0"/>
                <a:cs typeface="+mn-cs"/>
              </a:rPr>
              <a:t>.</a:t>
            </a:r>
            <a:endParaRPr lang="tr-TR" spc="-150" dirty="0">
              <a:cs typeface="+mn-cs"/>
            </a:endParaRPr>
          </a:p>
        </p:txBody>
      </p:sp>
      <p:pic>
        <p:nvPicPr>
          <p:cNvPr id="6" name="5 Resim" descr="besmele020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714348" y="-214338"/>
            <a:ext cx="7786742" cy="178592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285720" y="2786058"/>
            <a:ext cx="3929090" cy="38576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en-US" sz="2500" dirty="0">
                <a:latin typeface="Monotype Corsiva" pitchFamily="66" charset="0"/>
              </a:rPr>
              <a:t>For instance, like the Staff of Moses, each of soft rootlets obey the command of “And We said, O Moses, strike the rock with your staff” (Quran 2:60) and split the rock</a:t>
            </a:r>
            <a:endParaRPr lang="tr-TR" sz="2500" dirty="0">
              <a:latin typeface="Monotype Corsiva" pitchFamily="66" charset="0"/>
            </a:endParaRPr>
          </a:p>
          <a:p>
            <a:pPr algn="ctr">
              <a:defRPr/>
            </a:pPr>
            <a:endParaRPr lang="tr-TR" sz="2500" dirty="0"/>
          </a:p>
        </p:txBody>
      </p:sp>
      <p:pic>
        <p:nvPicPr>
          <p:cNvPr id="5" name="4 Resim" descr="Plantae_Hainaut_200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378" y="2788980"/>
            <a:ext cx="3929090" cy="3893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Oval"/>
          <p:cNvSpPr/>
          <p:nvPr/>
        </p:nvSpPr>
        <p:spPr>
          <a:xfrm>
            <a:off x="3053873" y="285728"/>
            <a:ext cx="3143272" cy="31432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en-US" sz="2800" dirty="0">
                <a:latin typeface="Monotype Corsiva" pitchFamily="66" charset="0"/>
              </a:rPr>
              <a:t>Even heat and hardness, in which you most trust, are under a command.</a:t>
            </a:r>
            <a:endParaRPr lang="tr-TR" sz="2800" dirty="0">
              <a:latin typeface="Monotype Corsiva" pitchFamily="66" charset="0"/>
            </a:endParaRPr>
          </a:p>
          <a:p>
            <a:pPr algn="ctr">
              <a:defRPr/>
            </a:pP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5000628" y="2786058"/>
            <a:ext cx="3929090" cy="38576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en-US" sz="2500" dirty="0">
                <a:latin typeface="Monotype Corsiva" pitchFamily="66" charset="0"/>
              </a:rPr>
              <a:t>Each of the delicate</a:t>
            </a:r>
            <a:r>
              <a:rPr lang="tr-TR" sz="2500" dirty="0">
                <a:latin typeface="Monotype Corsiva" pitchFamily="66" charset="0"/>
              </a:rPr>
              <a:t>, </a:t>
            </a:r>
            <a:r>
              <a:rPr lang="en-US" sz="2500" dirty="0">
                <a:latin typeface="Monotype Corsiva" pitchFamily="66" charset="0"/>
              </a:rPr>
              <a:t>thin</a:t>
            </a:r>
            <a:r>
              <a:rPr lang="tr-TR" sz="2500" dirty="0">
                <a:latin typeface="Monotype Corsiva" pitchFamily="66" charset="0"/>
              </a:rPr>
              <a:t> </a:t>
            </a:r>
            <a:r>
              <a:rPr lang="en-US" sz="2500" dirty="0">
                <a:latin typeface="Monotype Corsiva" pitchFamily="66" charset="0"/>
              </a:rPr>
              <a:t>leaves, like the members of Abraham (upon whom be peace), recite the verse “</a:t>
            </a:r>
            <a:r>
              <a:rPr lang="en-US" sz="2500" i="1" dirty="0">
                <a:latin typeface="Monotype Corsiva" pitchFamily="66" charset="0"/>
              </a:rPr>
              <a:t>O fire be coolness and peace”</a:t>
            </a:r>
            <a:r>
              <a:rPr lang="en-US" sz="2500" dirty="0">
                <a:latin typeface="Monotype Corsiva" pitchFamily="66" charset="0"/>
              </a:rPr>
              <a:t> (Quran 21:69) against the extreme heat.</a:t>
            </a:r>
            <a:endParaRPr lang="tr-TR" sz="2500" dirty="0">
              <a:latin typeface="Monotype Corsiva" pitchFamily="66" charset="0"/>
            </a:endParaRPr>
          </a:p>
          <a:p>
            <a:pPr algn="ctr">
              <a:defRPr/>
            </a:pPr>
            <a:endParaRPr lang="tr-TR" sz="1600" dirty="0"/>
          </a:p>
        </p:txBody>
      </p:sp>
      <p:pic>
        <p:nvPicPr>
          <p:cNvPr id="7" name="6 Resim" descr="Lone_Palm,_Sahara_Des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3317" y="2786059"/>
            <a:ext cx="3991066" cy="3859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7 Resim" descr="Üzüm-TaneLe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51" y="71413"/>
            <a:ext cx="8898655" cy="6715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3 Resim" descr="5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yagram"/>
          <p:cNvGraphicFramePr/>
          <p:nvPr/>
        </p:nvGraphicFramePr>
        <p:xfrm>
          <a:off x="-71470" y="1857364"/>
          <a:ext cx="942981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7 Resim" descr="allahdesign00057ji0nm2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71500" y="-785813"/>
            <a:ext cx="85725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ar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2150" y="2571750"/>
            <a:ext cx="3586163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şittir"/>
          <p:cNvSpPr/>
          <p:nvPr/>
        </p:nvSpPr>
        <p:spPr>
          <a:xfrm>
            <a:off x="4429124" y="3929066"/>
            <a:ext cx="1428760" cy="1128746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4 Resim" descr="meyveler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2857496"/>
            <a:ext cx="426723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6 Diyagram"/>
          <p:cNvGraphicFramePr/>
          <p:nvPr/>
        </p:nvGraphicFramePr>
        <p:xfrm>
          <a:off x="428596" y="571480"/>
          <a:ext cx="8429684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manzara2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2" y="285705"/>
            <a:ext cx="8572590" cy="6429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4500000">
              <a:rot lat="2040000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0" name="9 Diyagram"/>
          <p:cNvGraphicFramePr/>
          <p:nvPr/>
        </p:nvGraphicFramePr>
        <p:xfrm>
          <a:off x="428596" y="142852"/>
          <a:ext cx="8501122" cy="181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10 Diyagram"/>
          <p:cNvGraphicFramePr/>
          <p:nvPr/>
        </p:nvGraphicFramePr>
        <p:xfrm>
          <a:off x="428596" y="285728"/>
          <a:ext cx="857256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2 Metin kutusu"/>
          <p:cNvSpPr txBox="1">
            <a:spLocks noChangeArrowheads="1"/>
          </p:cNvSpPr>
          <p:nvPr/>
        </p:nvSpPr>
        <p:spPr bwMode="auto">
          <a:xfrm>
            <a:off x="928688" y="785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5 Yuvarlatılmış Çapraz Köşeli Dikdörtgen"/>
          <p:cNvSpPr/>
          <p:nvPr/>
        </p:nvSpPr>
        <p:spPr>
          <a:xfrm>
            <a:off x="428596" y="571480"/>
            <a:ext cx="8429684" cy="1357322"/>
          </a:xfrm>
          <a:prstGeom prst="round2Diag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Saying,“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Bismillah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"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(In the Name of God) at the start is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remembrance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and,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Yuvarlatılmış Çapraz Köşeli Dikdörtgen"/>
          <p:cNvSpPr/>
          <p:nvPr/>
        </p:nvSpPr>
        <p:spPr>
          <a:xfrm>
            <a:off x="428596" y="2252654"/>
            <a:ext cx="8429684" cy="142876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Saying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“Al-hamdu lillah” (</a:t>
            </a:r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All praise be to God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 at the end is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thanks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9 Yuvarlatılmış Çapraz Köşeli Dikdörtgen"/>
          <p:cNvSpPr/>
          <p:nvPr/>
        </p:nvSpPr>
        <p:spPr>
          <a:xfrm>
            <a:off x="428596" y="4071942"/>
            <a:ext cx="8429684" cy="17145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And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perceiving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and thinking of those bounties, which are valuable wonders of art, being miracles of God and gifts of His mercy, is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reflection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10 Resim" descr="HPIM01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-123825"/>
            <a:ext cx="942975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manz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19"/>
            <a:ext cx="9215438" cy="6885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7 Diyagram"/>
          <p:cNvGraphicFramePr/>
          <p:nvPr/>
        </p:nvGraphicFramePr>
        <p:xfrm>
          <a:off x="142844" y="4572008"/>
          <a:ext cx="8786874" cy="207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8 Resim" descr="36-1092-2709062122-Alla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2908" y="-214338"/>
            <a:ext cx="2666997" cy="2000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ESMEL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363" y="5310001"/>
            <a:ext cx="2872603" cy="133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4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2 Resim" descr="85_1255069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363" y="1292998"/>
            <a:ext cx="2872603" cy="1306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4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3 Resim" descr="eser1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56" y="2595357"/>
            <a:ext cx="2909910" cy="133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4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6" name="5 Diyagram"/>
          <p:cNvGraphicFramePr/>
          <p:nvPr/>
        </p:nvGraphicFramePr>
        <p:xfrm>
          <a:off x="500034" y="357166"/>
          <a:ext cx="828680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6 Diyagram"/>
          <p:cNvGraphicFramePr/>
          <p:nvPr/>
        </p:nvGraphicFramePr>
        <p:xfrm>
          <a:off x="1490642" y="1762772"/>
          <a:ext cx="350046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16 Diyagram"/>
          <p:cNvGraphicFramePr/>
          <p:nvPr/>
        </p:nvGraphicFramePr>
        <p:xfrm>
          <a:off x="1490642" y="3191532"/>
          <a:ext cx="350046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17 Diyagram"/>
          <p:cNvGraphicFramePr/>
          <p:nvPr/>
        </p:nvGraphicFramePr>
        <p:xfrm>
          <a:off x="1285852" y="4477416"/>
          <a:ext cx="384812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9" name="18 Diyagram"/>
          <p:cNvGraphicFramePr/>
          <p:nvPr/>
        </p:nvGraphicFramePr>
        <p:xfrm>
          <a:off x="1214414" y="5763300"/>
          <a:ext cx="3991004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21" name="20 Resim" descr="k_aliyavuz_Kalem_Suresi_1Ayet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15008" y="3952679"/>
            <a:ext cx="2857520" cy="137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24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selale6f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451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7650" name="7 Metin kutusu"/>
          <p:cNvSpPr txBox="1">
            <a:spLocks noChangeArrowheads="1"/>
          </p:cNvSpPr>
          <p:nvPr/>
        </p:nvSpPr>
        <p:spPr bwMode="auto">
          <a:xfrm>
            <a:off x="2500313" y="5286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" name="11 Diyagram"/>
          <p:cNvGraphicFramePr/>
          <p:nvPr/>
        </p:nvGraphicFramePr>
        <p:xfrm>
          <a:off x="0" y="3786190"/>
          <a:ext cx="914400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Resim" descr="5298.jpg"/>
          <p:cNvPicPr>
            <a:picLocks noChangeAspect="1"/>
          </p:cNvPicPr>
          <p:nvPr/>
        </p:nvPicPr>
        <p:blipFill>
          <a:blip r:embed="rId3">
            <a:lum contrast="11000"/>
          </a:blip>
          <a:stretch>
            <a:fillRect/>
          </a:stretch>
        </p:blipFill>
        <p:spPr>
          <a:xfrm>
            <a:off x="2500298" y="2000240"/>
            <a:ext cx="6599517" cy="467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400000" lon="2400000" rev="210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16 Resim" descr="besmele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0" y="2571744"/>
            <a:ext cx="4800600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5100000">
              <a:rot lat="21594000" lon="18600000" rev="21594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9" name="18 Diyagram"/>
          <p:cNvGraphicFramePr/>
          <p:nvPr/>
        </p:nvGraphicFramePr>
        <p:xfrm>
          <a:off x="-6572328" y="285728"/>
          <a:ext cx="835824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16 -2.48844E-6 L 0.84045 -2.488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0908,7priso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64" y="2097078"/>
            <a:ext cx="5857875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Metin kutusu"/>
          <p:cNvSpPr txBox="1"/>
          <p:nvPr/>
        </p:nvSpPr>
        <p:spPr>
          <a:xfrm>
            <a:off x="357158" y="446956"/>
            <a:ext cx="8358246" cy="16158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Indeed, it is so. If you were to see that a single person had come and had driven all the inhabitants of a town to 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a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place 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by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force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and 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compelled 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them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to</a:t>
            </a:r>
            <a:r>
              <a:rPr lang="tr-TR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work, </a:t>
            </a:r>
            <a:endParaRPr lang="tr-TR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7158" y="1914734"/>
            <a:ext cx="2571768" cy="46628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you would be sure that he was a soldier, acting in the name of the government and relying on the power of a king.</a:t>
            </a:r>
            <a:endParaRPr lang="tr-TR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-357222" y="18716"/>
          <a:ext cx="9829489" cy="676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sequoi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-357188"/>
            <a:ext cx="2357438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dsc07261ah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28726" y="3714752"/>
            <a:ext cx="571504" cy="428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Resim" descr="tree19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5929330"/>
            <a:ext cx="928694" cy="865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10 Diyagram"/>
          <p:cNvGraphicFramePr/>
          <p:nvPr/>
        </p:nvGraphicFramePr>
        <p:xfrm>
          <a:off x="3000364" y="0"/>
          <a:ext cx="607223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2773" name="7 Resim" descr="TOPRAK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0" y="5072063"/>
            <a:ext cx="35004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2152 L 0.24548 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Elma-Resimler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24"/>
              </a:clrFrom>
              <a:clrTo>
                <a:srgbClr val="FEFE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8763" y="214313"/>
            <a:ext cx="75438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lma_3_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0" y="-171450"/>
            <a:ext cx="69580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yagram"/>
          <p:cNvGraphicFramePr/>
          <p:nvPr/>
        </p:nvGraphicFramePr>
        <p:xfrm>
          <a:off x="642910" y="-142900"/>
          <a:ext cx="607223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8" y="339704"/>
            <a:ext cx="8328112" cy="6143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Resim" descr="besmele020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139412"/>
            <a:ext cx="3143272" cy="1218018"/>
          </a:xfrm>
          <a:prstGeom prst="rect">
            <a:avLst/>
          </a:prstGeom>
        </p:spPr>
      </p:pic>
      <p:graphicFrame>
        <p:nvGraphicFramePr>
          <p:cNvPr id="5" name="4 Diyagram"/>
          <p:cNvGraphicFramePr/>
          <p:nvPr/>
        </p:nvGraphicFramePr>
        <p:xfrm>
          <a:off x="2143108" y="2382830"/>
          <a:ext cx="5429288" cy="185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85794"/>
            <a:ext cx="8643966" cy="648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200000">
              <a:rot lat="19200000" lon="0" rev="21594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3 Resim" descr="85_1255069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14290"/>
            <a:ext cx="7715304" cy="149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6600000">
              <a:rot lat="2100000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5843" name="4 Metin kutusu"/>
          <p:cNvSpPr txBox="1">
            <a:spLocks noChangeArrowheads="1"/>
          </p:cNvSpPr>
          <p:nvPr/>
        </p:nvSpPr>
        <p:spPr bwMode="auto">
          <a:xfrm>
            <a:off x="1071563" y="571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7" name="6 Diyagram"/>
          <p:cNvGraphicFramePr/>
          <p:nvPr/>
        </p:nvGraphicFramePr>
        <p:xfrm>
          <a:off x="642910" y="1500174"/>
          <a:ext cx="778674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1996</TotalTime>
  <Words>965</Words>
  <Application>Microsoft Office PowerPoint</Application>
  <PresentationFormat>On-screen Show (4:3)</PresentationFormat>
  <Paragraphs>46</Paragraphs>
  <Slides>19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Döküm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adincer</dc:creator>
  <cp:lastModifiedBy>Sony</cp:lastModifiedBy>
  <cp:revision>175</cp:revision>
  <dcterms:created xsi:type="dcterms:W3CDTF">2010-03-19T12:43:03Z</dcterms:created>
  <dcterms:modified xsi:type="dcterms:W3CDTF">2013-11-15T04:37:54Z</dcterms:modified>
</cp:coreProperties>
</file>