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68732"/>
  </p:normalViewPr>
  <p:slideViewPr>
    <p:cSldViewPr snapToGrid="0">
      <p:cViewPr varScale="1">
        <p:scale>
          <a:sx n="80" d="100"/>
          <a:sy n="80" d="100"/>
        </p:scale>
        <p:origin x="1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81294-655C-4BEB-9D4A-20E64C2ABAE2}"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CE3E416F-14AC-44DF-AC50-1841E53607C7}">
      <dgm:prSet/>
      <dgm:spPr/>
      <dgm:t>
        <a:bodyPr/>
        <a:lstStyle/>
        <a:p>
          <a:r>
            <a:rPr lang="en-US"/>
            <a:t>1. Dua, Dua, Dua </a:t>
          </a:r>
        </a:p>
      </dgm:t>
    </dgm:pt>
    <dgm:pt modelId="{8BE39B3E-941E-43C5-A4D2-E3C470BA2964}" type="parTrans" cxnId="{395C6E65-6B38-475F-9F9E-751D1E7B5776}">
      <dgm:prSet/>
      <dgm:spPr/>
      <dgm:t>
        <a:bodyPr/>
        <a:lstStyle/>
        <a:p>
          <a:endParaRPr lang="en-US"/>
        </a:p>
      </dgm:t>
    </dgm:pt>
    <dgm:pt modelId="{951FC93C-C7E8-4EAB-B45F-3A2AEA272AF6}" type="sibTrans" cxnId="{395C6E65-6B38-475F-9F9E-751D1E7B5776}">
      <dgm:prSet/>
      <dgm:spPr/>
      <dgm:t>
        <a:bodyPr/>
        <a:lstStyle/>
        <a:p>
          <a:endParaRPr lang="en-US"/>
        </a:p>
      </dgm:t>
    </dgm:pt>
    <dgm:pt modelId="{F66AAF72-E3A8-45F7-A3D8-267E302E3DB9}">
      <dgm:prSet/>
      <dgm:spPr/>
      <dgm:t>
        <a:bodyPr/>
        <a:lstStyle/>
        <a:p>
          <a:r>
            <a:rPr lang="en-US"/>
            <a:t>2. Have Firm Resolve </a:t>
          </a:r>
        </a:p>
      </dgm:t>
    </dgm:pt>
    <dgm:pt modelId="{7031E771-2C48-442A-AACF-DC95AFDBFA72}" type="parTrans" cxnId="{DB1EF5A9-4D6F-4722-9032-2C3A5EBC2951}">
      <dgm:prSet/>
      <dgm:spPr/>
      <dgm:t>
        <a:bodyPr/>
        <a:lstStyle/>
        <a:p>
          <a:endParaRPr lang="en-US"/>
        </a:p>
      </dgm:t>
    </dgm:pt>
    <dgm:pt modelId="{B1202837-DF54-4FBF-B54B-1AD620C7D481}" type="sibTrans" cxnId="{DB1EF5A9-4D6F-4722-9032-2C3A5EBC2951}">
      <dgm:prSet/>
      <dgm:spPr/>
      <dgm:t>
        <a:bodyPr/>
        <a:lstStyle/>
        <a:p>
          <a:endParaRPr lang="en-US"/>
        </a:p>
      </dgm:t>
    </dgm:pt>
    <dgm:pt modelId="{D8426EDB-50F5-4364-8607-948CE9575E08}">
      <dgm:prSet/>
      <dgm:spPr/>
      <dgm:t>
        <a:bodyPr/>
        <a:lstStyle/>
        <a:p>
          <a:r>
            <a:rPr lang="en-US"/>
            <a:t>3. Sincerely Believe in Allah’s Forgiveness</a:t>
          </a:r>
        </a:p>
      </dgm:t>
    </dgm:pt>
    <dgm:pt modelId="{5886F2FE-EEDB-4AF2-97A6-41C1E7BA27CB}" type="parTrans" cxnId="{54D6A164-8CF4-400C-9A26-8A303CA54753}">
      <dgm:prSet/>
      <dgm:spPr/>
      <dgm:t>
        <a:bodyPr/>
        <a:lstStyle/>
        <a:p>
          <a:endParaRPr lang="en-US"/>
        </a:p>
      </dgm:t>
    </dgm:pt>
    <dgm:pt modelId="{9CB4FC6A-ACD5-420C-833E-DD583FED78B9}" type="sibTrans" cxnId="{54D6A164-8CF4-400C-9A26-8A303CA54753}">
      <dgm:prSet/>
      <dgm:spPr/>
      <dgm:t>
        <a:bodyPr/>
        <a:lstStyle/>
        <a:p>
          <a:endParaRPr lang="en-US"/>
        </a:p>
      </dgm:t>
    </dgm:pt>
    <dgm:pt modelId="{08425BC5-7463-484B-92BC-6F916FE377B5}">
      <dgm:prSet/>
      <dgm:spPr/>
      <dgm:t>
        <a:bodyPr/>
        <a:lstStyle/>
        <a:p>
          <a:r>
            <a:rPr lang="en-US"/>
            <a:t>4. Hold Firmly to the 5 Daily Prayers </a:t>
          </a:r>
        </a:p>
      </dgm:t>
    </dgm:pt>
    <dgm:pt modelId="{E2518C90-0644-4917-82D5-1096FBD219B2}" type="parTrans" cxnId="{22AA6933-4F93-4763-AAF8-37C44E896316}">
      <dgm:prSet/>
      <dgm:spPr/>
      <dgm:t>
        <a:bodyPr/>
        <a:lstStyle/>
        <a:p>
          <a:endParaRPr lang="en-US"/>
        </a:p>
      </dgm:t>
    </dgm:pt>
    <dgm:pt modelId="{11BFBF3B-DCC3-4055-90CD-EE4525998094}" type="sibTrans" cxnId="{22AA6933-4F93-4763-AAF8-37C44E896316}">
      <dgm:prSet/>
      <dgm:spPr/>
      <dgm:t>
        <a:bodyPr/>
        <a:lstStyle/>
        <a:p>
          <a:endParaRPr lang="en-US"/>
        </a:p>
      </dgm:t>
    </dgm:pt>
    <dgm:pt modelId="{E8084327-0C6E-49B7-ADC1-3D37FCEE8B7E}">
      <dgm:prSet/>
      <dgm:spPr/>
      <dgm:t>
        <a:bodyPr/>
        <a:lstStyle/>
        <a:p>
          <a:r>
            <a:rPr lang="en-US"/>
            <a:t>5. Internalize the Reality of the Unseen</a:t>
          </a:r>
        </a:p>
      </dgm:t>
    </dgm:pt>
    <dgm:pt modelId="{05DC75C3-8018-466C-B3E0-2DB4D5985F48}" type="parTrans" cxnId="{18EBA52B-3474-459C-88A0-09217C816325}">
      <dgm:prSet/>
      <dgm:spPr/>
      <dgm:t>
        <a:bodyPr/>
        <a:lstStyle/>
        <a:p>
          <a:endParaRPr lang="en-US"/>
        </a:p>
      </dgm:t>
    </dgm:pt>
    <dgm:pt modelId="{5F20E424-F065-44F7-9F0F-EAAB71EC4A5C}" type="sibTrans" cxnId="{18EBA52B-3474-459C-88A0-09217C816325}">
      <dgm:prSet/>
      <dgm:spPr/>
      <dgm:t>
        <a:bodyPr/>
        <a:lstStyle/>
        <a:p>
          <a:endParaRPr lang="en-US"/>
        </a:p>
      </dgm:t>
    </dgm:pt>
    <dgm:pt modelId="{6028295B-CD3B-4B34-84DB-528377F6C789}">
      <dgm:prSet/>
      <dgm:spPr/>
      <dgm:t>
        <a:bodyPr/>
        <a:lstStyle/>
        <a:p>
          <a:r>
            <a:rPr lang="en-US"/>
            <a:t>6. Know That You are Equipped</a:t>
          </a:r>
        </a:p>
      </dgm:t>
    </dgm:pt>
    <dgm:pt modelId="{C00F42F6-9EBE-4CE9-B482-3CDC9C212125}" type="parTrans" cxnId="{AA62F749-E8B1-4196-B7E3-74BD5ED786A2}">
      <dgm:prSet/>
      <dgm:spPr/>
      <dgm:t>
        <a:bodyPr/>
        <a:lstStyle/>
        <a:p>
          <a:endParaRPr lang="en-US"/>
        </a:p>
      </dgm:t>
    </dgm:pt>
    <dgm:pt modelId="{6146640C-3D35-4A29-A3A5-B305D5017494}" type="sibTrans" cxnId="{AA62F749-E8B1-4196-B7E3-74BD5ED786A2}">
      <dgm:prSet/>
      <dgm:spPr/>
      <dgm:t>
        <a:bodyPr/>
        <a:lstStyle/>
        <a:p>
          <a:endParaRPr lang="en-US"/>
        </a:p>
      </dgm:t>
    </dgm:pt>
    <dgm:pt modelId="{B79D6255-C115-42AC-81F4-C6AD1C8495D7}">
      <dgm:prSet/>
      <dgm:spPr/>
      <dgm:t>
        <a:bodyPr/>
        <a:lstStyle/>
        <a:p>
          <a:r>
            <a:rPr lang="en-US"/>
            <a:t>7. Exercise Patience </a:t>
          </a:r>
        </a:p>
      </dgm:t>
    </dgm:pt>
    <dgm:pt modelId="{2EF0B45B-E163-47ED-8837-4A96AFFFB7E5}" type="parTrans" cxnId="{BBE9C4FD-B387-4CF5-9228-C32F096BC02F}">
      <dgm:prSet/>
      <dgm:spPr/>
      <dgm:t>
        <a:bodyPr/>
        <a:lstStyle/>
        <a:p>
          <a:endParaRPr lang="en-US"/>
        </a:p>
      </dgm:t>
    </dgm:pt>
    <dgm:pt modelId="{C98AD3FA-E9B5-43C8-AD1D-A186A76A9DAD}" type="sibTrans" cxnId="{BBE9C4FD-B387-4CF5-9228-C32F096BC02F}">
      <dgm:prSet/>
      <dgm:spPr/>
      <dgm:t>
        <a:bodyPr/>
        <a:lstStyle/>
        <a:p>
          <a:endParaRPr lang="en-US"/>
        </a:p>
      </dgm:t>
    </dgm:pt>
    <dgm:pt modelId="{B284E071-48D0-4F89-80C4-431EEC918C55}">
      <dgm:prSet/>
      <dgm:spPr/>
      <dgm:t>
        <a:bodyPr/>
        <a:lstStyle/>
        <a:p>
          <a:r>
            <a:rPr lang="en-US"/>
            <a:t>8. Increase in Gratitude </a:t>
          </a:r>
        </a:p>
      </dgm:t>
    </dgm:pt>
    <dgm:pt modelId="{A0181DCF-43A1-44DA-9691-450C24DCC73C}" type="parTrans" cxnId="{6A9ECA72-6614-49AF-8FF1-361F46D69044}">
      <dgm:prSet/>
      <dgm:spPr/>
      <dgm:t>
        <a:bodyPr/>
        <a:lstStyle/>
        <a:p>
          <a:endParaRPr lang="en-US"/>
        </a:p>
      </dgm:t>
    </dgm:pt>
    <dgm:pt modelId="{97910C93-4752-4704-8596-2D95D2D72184}" type="sibTrans" cxnId="{6A9ECA72-6614-49AF-8FF1-361F46D69044}">
      <dgm:prSet/>
      <dgm:spPr/>
      <dgm:t>
        <a:bodyPr/>
        <a:lstStyle/>
        <a:p>
          <a:endParaRPr lang="en-US"/>
        </a:p>
      </dgm:t>
    </dgm:pt>
    <dgm:pt modelId="{809053E9-EF83-4DD9-83A5-9A49CC4703DF}">
      <dgm:prSet/>
      <dgm:spPr/>
      <dgm:t>
        <a:bodyPr/>
        <a:lstStyle/>
        <a:p>
          <a:r>
            <a:rPr lang="en-US"/>
            <a:t>9. Stay Optimistic </a:t>
          </a:r>
        </a:p>
      </dgm:t>
    </dgm:pt>
    <dgm:pt modelId="{FD2A5E1C-698B-4571-B794-57E6E22C6B64}" type="parTrans" cxnId="{C21CA046-0212-45A2-BEA4-0337CEDFE8C4}">
      <dgm:prSet/>
      <dgm:spPr/>
      <dgm:t>
        <a:bodyPr/>
        <a:lstStyle/>
        <a:p>
          <a:endParaRPr lang="en-US"/>
        </a:p>
      </dgm:t>
    </dgm:pt>
    <dgm:pt modelId="{221AB01E-6656-4747-B555-DFCA85BAF81D}" type="sibTrans" cxnId="{C21CA046-0212-45A2-BEA4-0337CEDFE8C4}">
      <dgm:prSet/>
      <dgm:spPr/>
      <dgm:t>
        <a:bodyPr/>
        <a:lstStyle/>
        <a:p>
          <a:endParaRPr lang="en-US"/>
        </a:p>
      </dgm:t>
    </dgm:pt>
    <dgm:pt modelId="{41E0DDBC-679B-4C81-B886-2EAD74101B58}">
      <dgm:prSet/>
      <dgm:spPr/>
      <dgm:t>
        <a:bodyPr/>
        <a:lstStyle/>
        <a:p>
          <a:r>
            <a:rPr lang="en-US"/>
            <a:t>10. Have a Good Opinion of Allah</a:t>
          </a:r>
        </a:p>
      </dgm:t>
    </dgm:pt>
    <dgm:pt modelId="{87219838-EA27-42A6-B273-2D5BD94ECE63}" type="parTrans" cxnId="{17CECDE7-51EF-4390-9B46-CBE35D6A09C2}">
      <dgm:prSet/>
      <dgm:spPr/>
      <dgm:t>
        <a:bodyPr/>
        <a:lstStyle/>
        <a:p>
          <a:endParaRPr lang="en-US"/>
        </a:p>
      </dgm:t>
    </dgm:pt>
    <dgm:pt modelId="{940075C2-4D0C-4B57-A32C-79654C43D143}" type="sibTrans" cxnId="{17CECDE7-51EF-4390-9B46-CBE35D6A09C2}">
      <dgm:prSet/>
      <dgm:spPr/>
      <dgm:t>
        <a:bodyPr/>
        <a:lstStyle/>
        <a:p>
          <a:endParaRPr lang="en-US"/>
        </a:p>
      </dgm:t>
    </dgm:pt>
    <dgm:pt modelId="{16909E59-E0CF-4D1A-A7BA-DFF710851341}">
      <dgm:prSet/>
      <dgm:spPr/>
      <dgm:t>
        <a:bodyPr/>
        <a:lstStyle/>
        <a:p>
          <a:r>
            <a:rPr lang="en-US"/>
            <a:t>11. Know That Allah Loves Those Who Rely on Him</a:t>
          </a:r>
        </a:p>
      </dgm:t>
    </dgm:pt>
    <dgm:pt modelId="{20249AB3-88A5-4358-8756-0275C627CE24}" type="parTrans" cxnId="{9C3484DD-CEDB-41E0-A6D6-005F4B58D545}">
      <dgm:prSet/>
      <dgm:spPr/>
      <dgm:t>
        <a:bodyPr/>
        <a:lstStyle/>
        <a:p>
          <a:endParaRPr lang="en-US"/>
        </a:p>
      </dgm:t>
    </dgm:pt>
    <dgm:pt modelId="{FFA7CC0D-C994-40A5-A8CC-6E1AE1B92794}" type="sibTrans" cxnId="{9C3484DD-CEDB-41E0-A6D6-005F4B58D545}">
      <dgm:prSet/>
      <dgm:spPr/>
      <dgm:t>
        <a:bodyPr/>
        <a:lstStyle/>
        <a:p>
          <a:endParaRPr lang="en-US"/>
        </a:p>
      </dgm:t>
    </dgm:pt>
    <dgm:pt modelId="{FF724723-687D-4CBC-8ED7-384D2B19D1C1}">
      <dgm:prSet/>
      <dgm:spPr/>
      <dgm:t>
        <a:bodyPr/>
        <a:lstStyle/>
        <a:p>
          <a:r>
            <a:rPr lang="en-US"/>
            <a:t>12. Perform Daily Adhkar </a:t>
          </a:r>
        </a:p>
      </dgm:t>
    </dgm:pt>
    <dgm:pt modelId="{49BA086A-0EC2-4BF1-978F-345762542844}" type="parTrans" cxnId="{F2E16A8F-21B8-4A7F-A46B-B03BB49DF6AF}">
      <dgm:prSet/>
      <dgm:spPr/>
      <dgm:t>
        <a:bodyPr/>
        <a:lstStyle/>
        <a:p>
          <a:endParaRPr lang="en-US"/>
        </a:p>
      </dgm:t>
    </dgm:pt>
    <dgm:pt modelId="{0A5A504A-05D6-43D7-907C-2BA32FF300E4}" type="sibTrans" cxnId="{F2E16A8F-21B8-4A7F-A46B-B03BB49DF6AF}">
      <dgm:prSet/>
      <dgm:spPr/>
      <dgm:t>
        <a:bodyPr/>
        <a:lstStyle/>
        <a:p>
          <a:endParaRPr lang="en-US"/>
        </a:p>
      </dgm:t>
    </dgm:pt>
    <dgm:pt modelId="{C92A6834-B1C5-4497-9D6B-9502CE9EF179}">
      <dgm:prSet/>
      <dgm:spPr/>
      <dgm:t>
        <a:bodyPr/>
        <a:lstStyle/>
        <a:p>
          <a:r>
            <a:rPr lang="en-US"/>
            <a:t>13. Engage in Dhikr</a:t>
          </a:r>
        </a:p>
      </dgm:t>
    </dgm:pt>
    <dgm:pt modelId="{7A097977-241E-4942-9F50-B0355344E292}" type="parTrans" cxnId="{9705548F-3311-4F59-9B34-5F9AF3132658}">
      <dgm:prSet/>
      <dgm:spPr/>
      <dgm:t>
        <a:bodyPr/>
        <a:lstStyle/>
        <a:p>
          <a:endParaRPr lang="en-US"/>
        </a:p>
      </dgm:t>
    </dgm:pt>
    <dgm:pt modelId="{8D0E2A5E-8ECC-4C4D-AA25-CC96EAFC5034}" type="sibTrans" cxnId="{9705548F-3311-4F59-9B34-5F9AF3132658}">
      <dgm:prSet/>
      <dgm:spPr/>
      <dgm:t>
        <a:bodyPr/>
        <a:lstStyle/>
        <a:p>
          <a:endParaRPr lang="en-US"/>
        </a:p>
      </dgm:t>
    </dgm:pt>
    <dgm:pt modelId="{72BB859D-9A9E-D945-AA71-6F6140DD3717}" type="pres">
      <dgm:prSet presAssocID="{31B81294-655C-4BEB-9D4A-20E64C2ABAE2}" presName="diagram" presStyleCnt="0">
        <dgm:presLayoutVars>
          <dgm:dir/>
          <dgm:resizeHandles val="exact"/>
        </dgm:presLayoutVars>
      </dgm:prSet>
      <dgm:spPr/>
    </dgm:pt>
    <dgm:pt modelId="{55DA9C93-5169-DA43-A644-6CA610B9BAF1}" type="pres">
      <dgm:prSet presAssocID="{CE3E416F-14AC-44DF-AC50-1841E53607C7}" presName="node" presStyleLbl="node1" presStyleIdx="0" presStyleCnt="13">
        <dgm:presLayoutVars>
          <dgm:bulletEnabled val="1"/>
        </dgm:presLayoutVars>
      </dgm:prSet>
      <dgm:spPr/>
    </dgm:pt>
    <dgm:pt modelId="{7C6B59B1-3294-1746-B855-821A0956218C}" type="pres">
      <dgm:prSet presAssocID="{951FC93C-C7E8-4EAB-B45F-3A2AEA272AF6}" presName="sibTrans" presStyleCnt="0"/>
      <dgm:spPr/>
    </dgm:pt>
    <dgm:pt modelId="{B887B499-4042-0247-B31C-F306547AB32D}" type="pres">
      <dgm:prSet presAssocID="{F66AAF72-E3A8-45F7-A3D8-267E302E3DB9}" presName="node" presStyleLbl="node1" presStyleIdx="1" presStyleCnt="13">
        <dgm:presLayoutVars>
          <dgm:bulletEnabled val="1"/>
        </dgm:presLayoutVars>
      </dgm:prSet>
      <dgm:spPr/>
    </dgm:pt>
    <dgm:pt modelId="{18C59185-32FD-2D45-AAB6-E3D80A1B5B72}" type="pres">
      <dgm:prSet presAssocID="{B1202837-DF54-4FBF-B54B-1AD620C7D481}" presName="sibTrans" presStyleCnt="0"/>
      <dgm:spPr/>
    </dgm:pt>
    <dgm:pt modelId="{8C9BF53A-CA88-6145-91E3-9AF388486860}" type="pres">
      <dgm:prSet presAssocID="{D8426EDB-50F5-4364-8607-948CE9575E08}" presName="node" presStyleLbl="node1" presStyleIdx="2" presStyleCnt="13">
        <dgm:presLayoutVars>
          <dgm:bulletEnabled val="1"/>
        </dgm:presLayoutVars>
      </dgm:prSet>
      <dgm:spPr/>
    </dgm:pt>
    <dgm:pt modelId="{240491EC-F023-9144-B9C5-DCFBFF97F44D}" type="pres">
      <dgm:prSet presAssocID="{9CB4FC6A-ACD5-420C-833E-DD583FED78B9}" presName="sibTrans" presStyleCnt="0"/>
      <dgm:spPr/>
    </dgm:pt>
    <dgm:pt modelId="{A26A1924-FE92-EC46-BC04-3531021CA8A6}" type="pres">
      <dgm:prSet presAssocID="{08425BC5-7463-484B-92BC-6F916FE377B5}" presName="node" presStyleLbl="node1" presStyleIdx="3" presStyleCnt="13">
        <dgm:presLayoutVars>
          <dgm:bulletEnabled val="1"/>
        </dgm:presLayoutVars>
      </dgm:prSet>
      <dgm:spPr/>
    </dgm:pt>
    <dgm:pt modelId="{FF99FAD6-DEE2-A948-85EA-D3C0FC985961}" type="pres">
      <dgm:prSet presAssocID="{11BFBF3B-DCC3-4055-90CD-EE4525998094}" presName="sibTrans" presStyleCnt="0"/>
      <dgm:spPr/>
    </dgm:pt>
    <dgm:pt modelId="{73B4F520-3049-9641-B7D0-689D15E6BF0E}" type="pres">
      <dgm:prSet presAssocID="{E8084327-0C6E-49B7-ADC1-3D37FCEE8B7E}" presName="node" presStyleLbl="node1" presStyleIdx="4" presStyleCnt="13">
        <dgm:presLayoutVars>
          <dgm:bulletEnabled val="1"/>
        </dgm:presLayoutVars>
      </dgm:prSet>
      <dgm:spPr/>
    </dgm:pt>
    <dgm:pt modelId="{95AFE7F7-57DC-CA41-BA0B-F9E8B00A3D03}" type="pres">
      <dgm:prSet presAssocID="{5F20E424-F065-44F7-9F0F-EAAB71EC4A5C}" presName="sibTrans" presStyleCnt="0"/>
      <dgm:spPr/>
    </dgm:pt>
    <dgm:pt modelId="{A6D36181-6B08-3249-A77C-0CE7DB825BCA}" type="pres">
      <dgm:prSet presAssocID="{6028295B-CD3B-4B34-84DB-528377F6C789}" presName="node" presStyleLbl="node1" presStyleIdx="5" presStyleCnt="13">
        <dgm:presLayoutVars>
          <dgm:bulletEnabled val="1"/>
        </dgm:presLayoutVars>
      </dgm:prSet>
      <dgm:spPr/>
    </dgm:pt>
    <dgm:pt modelId="{8AA2B79E-AE64-2845-BD36-209CC1B77EEB}" type="pres">
      <dgm:prSet presAssocID="{6146640C-3D35-4A29-A3A5-B305D5017494}" presName="sibTrans" presStyleCnt="0"/>
      <dgm:spPr/>
    </dgm:pt>
    <dgm:pt modelId="{7865594F-6C35-3F41-80F9-6FCC16F316A9}" type="pres">
      <dgm:prSet presAssocID="{B79D6255-C115-42AC-81F4-C6AD1C8495D7}" presName="node" presStyleLbl="node1" presStyleIdx="6" presStyleCnt="13">
        <dgm:presLayoutVars>
          <dgm:bulletEnabled val="1"/>
        </dgm:presLayoutVars>
      </dgm:prSet>
      <dgm:spPr/>
    </dgm:pt>
    <dgm:pt modelId="{6E87BFAA-8228-FD46-8B24-B2B72D3A82FD}" type="pres">
      <dgm:prSet presAssocID="{C98AD3FA-E9B5-43C8-AD1D-A186A76A9DAD}" presName="sibTrans" presStyleCnt="0"/>
      <dgm:spPr/>
    </dgm:pt>
    <dgm:pt modelId="{97A33C37-535F-9C40-B900-D7A95B68E78A}" type="pres">
      <dgm:prSet presAssocID="{B284E071-48D0-4F89-80C4-431EEC918C55}" presName="node" presStyleLbl="node1" presStyleIdx="7" presStyleCnt="13">
        <dgm:presLayoutVars>
          <dgm:bulletEnabled val="1"/>
        </dgm:presLayoutVars>
      </dgm:prSet>
      <dgm:spPr/>
    </dgm:pt>
    <dgm:pt modelId="{EF8976A8-CC03-BE45-9BB8-24E839439978}" type="pres">
      <dgm:prSet presAssocID="{97910C93-4752-4704-8596-2D95D2D72184}" presName="sibTrans" presStyleCnt="0"/>
      <dgm:spPr/>
    </dgm:pt>
    <dgm:pt modelId="{45873977-349E-F04E-B5C5-38627A76499B}" type="pres">
      <dgm:prSet presAssocID="{809053E9-EF83-4DD9-83A5-9A49CC4703DF}" presName="node" presStyleLbl="node1" presStyleIdx="8" presStyleCnt="13">
        <dgm:presLayoutVars>
          <dgm:bulletEnabled val="1"/>
        </dgm:presLayoutVars>
      </dgm:prSet>
      <dgm:spPr/>
    </dgm:pt>
    <dgm:pt modelId="{2DCE51F8-5584-9C43-86EF-32A9C9EB7BC8}" type="pres">
      <dgm:prSet presAssocID="{221AB01E-6656-4747-B555-DFCA85BAF81D}" presName="sibTrans" presStyleCnt="0"/>
      <dgm:spPr/>
    </dgm:pt>
    <dgm:pt modelId="{E3CEBADE-8E78-1A4C-825E-F84CB23EF560}" type="pres">
      <dgm:prSet presAssocID="{41E0DDBC-679B-4C81-B886-2EAD74101B58}" presName="node" presStyleLbl="node1" presStyleIdx="9" presStyleCnt="13">
        <dgm:presLayoutVars>
          <dgm:bulletEnabled val="1"/>
        </dgm:presLayoutVars>
      </dgm:prSet>
      <dgm:spPr/>
    </dgm:pt>
    <dgm:pt modelId="{00726C77-476C-EA41-84AC-300B1A17BD7B}" type="pres">
      <dgm:prSet presAssocID="{940075C2-4D0C-4B57-A32C-79654C43D143}" presName="sibTrans" presStyleCnt="0"/>
      <dgm:spPr/>
    </dgm:pt>
    <dgm:pt modelId="{E0CC9434-6696-B94C-BCDD-F0A3803616A5}" type="pres">
      <dgm:prSet presAssocID="{16909E59-E0CF-4D1A-A7BA-DFF710851341}" presName="node" presStyleLbl="node1" presStyleIdx="10" presStyleCnt="13">
        <dgm:presLayoutVars>
          <dgm:bulletEnabled val="1"/>
        </dgm:presLayoutVars>
      </dgm:prSet>
      <dgm:spPr/>
    </dgm:pt>
    <dgm:pt modelId="{A5795528-7561-F449-B1C3-99A60880D458}" type="pres">
      <dgm:prSet presAssocID="{FFA7CC0D-C994-40A5-A8CC-6E1AE1B92794}" presName="sibTrans" presStyleCnt="0"/>
      <dgm:spPr/>
    </dgm:pt>
    <dgm:pt modelId="{46B63469-EB13-4E4F-B428-F962F4A96522}" type="pres">
      <dgm:prSet presAssocID="{FF724723-687D-4CBC-8ED7-384D2B19D1C1}" presName="node" presStyleLbl="node1" presStyleIdx="11" presStyleCnt="13">
        <dgm:presLayoutVars>
          <dgm:bulletEnabled val="1"/>
        </dgm:presLayoutVars>
      </dgm:prSet>
      <dgm:spPr/>
    </dgm:pt>
    <dgm:pt modelId="{88AA215A-F874-6F48-985A-19B2083645CE}" type="pres">
      <dgm:prSet presAssocID="{0A5A504A-05D6-43D7-907C-2BA32FF300E4}" presName="sibTrans" presStyleCnt="0"/>
      <dgm:spPr/>
    </dgm:pt>
    <dgm:pt modelId="{077D5FBC-C3C7-A744-A0C0-D8EFFE46C375}" type="pres">
      <dgm:prSet presAssocID="{C92A6834-B1C5-4497-9D6B-9502CE9EF179}" presName="node" presStyleLbl="node1" presStyleIdx="12" presStyleCnt="13">
        <dgm:presLayoutVars>
          <dgm:bulletEnabled val="1"/>
        </dgm:presLayoutVars>
      </dgm:prSet>
      <dgm:spPr/>
    </dgm:pt>
  </dgm:ptLst>
  <dgm:cxnLst>
    <dgm:cxn modelId="{826A7E09-075C-1543-A867-D3241AFD1E32}" type="presOf" srcId="{08425BC5-7463-484B-92BC-6F916FE377B5}" destId="{A26A1924-FE92-EC46-BC04-3531021CA8A6}" srcOrd="0" destOrd="0" presId="urn:microsoft.com/office/officeart/2005/8/layout/default"/>
    <dgm:cxn modelId="{18EBA52B-3474-459C-88A0-09217C816325}" srcId="{31B81294-655C-4BEB-9D4A-20E64C2ABAE2}" destId="{E8084327-0C6E-49B7-ADC1-3D37FCEE8B7E}" srcOrd="4" destOrd="0" parTransId="{05DC75C3-8018-466C-B3E0-2DB4D5985F48}" sibTransId="{5F20E424-F065-44F7-9F0F-EAAB71EC4A5C}"/>
    <dgm:cxn modelId="{22AA6933-4F93-4763-AAF8-37C44E896316}" srcId="{31B81294-655C-4BEB-9D4A-20E64C2ABAE2}" destId="{08425BC5-7463-484B-92BC-6F916FE377B5}" srcOrd="3" destOrd="0" parTransId="{E2518C90-0644-4917-82D5-1096FBD219B2}" sibTransId="{11BFBF3B-DCC3-4055-90CD-EE4525998094}"/>
    <dgm:cxn modelId="{F3C00536-C6DD-F342-910D-2B81FD034EE5}" type="presOf" srcId="{B79D6255-C115-42AC-81F4-C6AD1C8495D7}" destId="{7865594F-6C35-3F41-80F9-6FCC16F316A9}" srcOrd="0" destOrd="0" presId="urn:microsoft.com/office/officeart/2005/8/layout/default"/>
    <dgm:cxn modelId="{05CB813F-985A-0343-AE14-E0AFC0F7972E}" type="presOf" srcId="{16909E59-E0CF-4D1A-A7BA-DFF710851341}" destId="{E0CC9434-6696-B94C-BCDD-F0A3803616A5}" srcOrd="0" destOrd="0" presId="urn:microsoft.com/office/officeart/2005/8/layout/default"/>
    <dgm:cxn modelId="{C21CA046-0212-45A2-BEA4-0337CEDFE8C4}" srcId="{31B81294-655C-4BEB-9D4A-20E64C2ABAE2}" destId="{809053E9-EF83-4DD9-83A5-9A49CC4703DF}" srcOrd="8" destOrd="0" parTransId="{FD2A5E1C-698B-4571-B794-57E6E22C6B64}" sibTransId="{221AB01E-6656-4747-B555-DFCA85BAF81D}"/>
    <dgm:cxn modelId="{AA62F749-E8B1-4196-B7E3-74BD5ED786A2}" srcId="{31B81294-655C-4BEB-9D4A-20E64C2ABAE2}" destId="{6028295B-CD3B-4B34-84DB-528377F6C789}" srcOrd="5" destOrd="0" parTransId="{C00F42F6-9EBE-4CE9-B482-3CDC9C212125}" sibTransId="{6146640C-3D35-4A29-A3A5-B305D5017494}"/>
    <dgm:cxn modelId="{0E306056-02D1-2E4E-94F0-F5654B3D1C0C}" type="presOf" srcId="{E8084327-0C6E-49B7-ADC1-3D37FCEE8B7E}" destId="{73B4F520-3049-9641-B7D0-689D15E6BF0E}" srcOrd="0" destOrd="0" presId="urn:microsoft.com/office/officeart/2005/8/layout/default"/>
    <dgm:cxn modelId="{3713F05C-9F4F-C941-821F-B70F6E5788AE}" type="presOf" srcId="{809053E9-EF83-4DD9-83A5-9A49CC4703DF}" destId="{45873977-349E-F04E-B5C5-38627A76499B}" srcOrd="0" destOrd="0" presId="urn:microsoft.com/office/officeart/2005/8/layout/default"/>
    <dgm:cxn modelId="{54D6A164-8CF4-400C-9A26-8A303CA54753}" srcId="{31B81294-655C-4BEB-9D4A-20E64C2ABAE2}" destId="{D8426EDB-50F5-4364-8607-948CE9575E08}" srcOrd="2" destOrd="0" parTransId="{5886F2FE-EEDB-4AF2-97A6-41C1E7BA27CB}" sibTransId="{9CB4FC6A-ACD5-420C-833E-DD583FED78B9}"/>
    <dgm:cxn modelId="{395C6E65-6B38-475F-9F9E-751D1E7B5776}" srcId="{31B81294-655C-4BEB-9D4A-20E64C2ABAE2}" destId="{CE3E416F-14AC-44DF-AC50-1841E53607C7}" srcOrd="0" destOrd="0" parTransId="{8BE39B3E-941E-43C5-A4D2-E3C470BA2964}" sibTransId="{951FC93C-C7E8-4EAB-B45F-3A2AEA272AF6}"/>
    <dgm:cxn modelId="{1B2EB86F-3EFE-4143-9275-A4A44DFFBD53}" type="presOf" srcId="{CE3E416F-14AC-44DF-AC50-1841E53607C7}" destId="{55DA9C93-5169-DA43-A644-6CA610B9BAF1}" srcOrd="0" destOrd="0" presId="urn:microsoft.com/office/officeart/2005/8/layout/default"/>
    <dgm:cxn modelId="{6A9ECA72-6614-49AF-8FF1-361F46D69044}" srcId="{31B81294-655C-4BEB-9D4A-20E64C2ABAE2}" destId="{B284E071-48D0-4F89-80C4-431EEC918C55}" srcOrd="7" destOrd="0" parTransId="{A0181DCF-43A1-44DA-9691-450C24DCC73C}" sibTransId="{97910C93-4752-4704-8596-2D95D2D72184}"/>
    <dgm:cxn modelId="{EB6E4175-338D-9D4B-80E4-CDDF42E54DFD}" type="presOf" srcId="{D8426EDB-50F5-4364-8607-948CE9575E08}" destId="{8C9BF53A-CA88-6145-91E3-9AF388486860}" srcOrd="0" destOrd="0" presId="urn:microsoft.com/office/officeart/2005/8/layout/default"/>
    <dgm:cxn modelId="{79EAA581-D7B9-924A-B88C-49BCF1AA7720}" type="presOf" srcId="{FF724723-687D-4CBC-8ED7-384D2B19D1C1}" destId="{46B63469-EB13-4E4F-B428-F962F4A96522}" srcOrd="0" destOrd="0" presId="urn:microsoft.com/office/officeart/2005/8/layout/default"/>
    <dgm:cxn modelId="{27DF7C8A-36C1-FF45-86C3-15E696AC6E59}" type="presOf" srcId="{F66AAF72-E3A8-45F7-A3D8-267E302E3DB9}" destId="{B887B499-4042-0247-B31C-F306547AB32D}" srcOrd="0" destOrd="0" presId="urn:microsoft.com/office/officeart/2005/8/layout/default"/>
    <dgm:cxn modelId="{9705548F-3311-4F59-9B34-5F9AF3132658}" srcId="{31B81294-655C-4BEB-9D4A-20E64C2ABAE2}" destId="{C92A6834-B1C5-4497-9D6B-9502CE9EF179}" srcOrd="12" destOrd="0" parTransId="{7A097977-241E-4942-9F50-B0355344E292}" sibTransId="{8D0E2A5E-8ECC-4C4D-AA25-CC96EAFC5034}"/>
    <dgm:cxn modelId="{F2E16A8F-21B8-4A7F-A46B-B03BB49DF6AF}" srcId="{31B81294-655C-4BEB-9D4A-20E64C2ABAE2}" destId="{FF724723-687D-4CBC-8ED7-384D2B19D1C1}" srcOrd="11" destOrd="0" parTransId="{49BA086A-0EC2-4BF1-978F-345762542844}" sibTransId="{0A5A504A-05D6-43D7-907C-2BA32FF300E4}"/>
    <dgm:cxn modelId="{1F1AC89D-2B6B-7341-BE8C-ACD424113C6C}" type="presOf" srcId="{6028295B-CD3B-4B34-84DB-528377F6C789}" destId="{A6D36181-6B08-3249-A77C-0CE7DB825BCA}" srcOrd="0" destOrd="0" presId="urn:microsoft.com/office/officeart/2005/8/layout/default"/>
    <dgm:cxn modelId="{DB1EF5A9-4D6F-4722-9032-2C3A5EBC2951}" srcId="{31B81294-655C-4BEB-9D4A-20E64C2ABAE2}" destId="{F66AAF72-E3A8-45F7-A3D8-267E302E3DB9}" srcOrd="1" destOrd="0" parTransId="{7031E771-2C48-442A-AACF-DC95AFDBFA72}" sibTransId="{B1202837-DF54-4FBF-B54B-1AD620C7D481}"/>
    <dgm:cxn modelId="{9A1262CB-102D-494F-8C20-35D0BDC15242}" type="presOf" srcId="{C92A6834-B1C5-4497-9D6B-9502CE9EF179}" destId="{077D5FBC-C3C7-A744-A0C0-D8EFFE46C375}" srcOrd="0" destOrd="0" presId="urn:microsoft.com/office/officeart/2005/8/layout/default"/>
    <dgm:cxn modelId="{9C3484DD-CEDB-41E0-A6D6-005F4B58D545}" srcId="{31B81294-655C-4BEB-9D4A-20E64C2ABAE2}" destId="{16909E59-E0CF-4D1A-A7BA-DFF710851341}" srcOrd="10" destOrd="0" parTransId="{20249AB3-88A5-4358-8756-0275C627CE24}" sibTransId="{FFA7CC0D-C994-40A5-A8CC-6E1AE1B92794}"/>
    <dgm:cxn modelId="{17CECDE7-51EF-4390-9B46-CBE35D6A09C2}" srcId="{31B81294-655C-4BEB-9D4A-20E64C2ABAE2}" destId="{41E0DDBC-679B-4C81-B886-2EAD74101B58}" srcOrd="9" destOrd="0" parTransId="{87219838-EA27-42A6-B273-2D5BD94ECE63}" sibTransId="{940075C2-4D0C-4B57-A32C-79654C43D143}"/>
    <dgm:cxn modelId="{E48D41E9-7272-7F44-BC98-2D1E618F23AE}" type="presOf" srcId="{41E0DDBC-679B-4C81-B886-2EAD74101B58}" destId="{E3CEBADE-8E78-1A4C-825E-F84CB23EF560}" srcOrd="0" destOrd="0" presId="urn:microsoft.com/office/officeart/2005/8/layout/default"/>
    <dgm:cxn modelId="{F92C3CF4-28C1-E34D-9899-37736616ADE3}" type="presOf" srcId="{31B81294-655C-4BEB-9D4A-20E64C2ABAE2}" destId="{72BB859D-9A9E-D945-AA71-6F6140DD3717}" srcOrd="0" destOrd="0" presId="urn:microsoft.com/office/officeart/2005/8/layout/default"/>
    <dgm:cxn modelId="{BBE9C4FD-B387-4CF5-9228-C32F096BC02F}" srcId="{31B81294-655C-4BEB-9D4A-20E64C2ABAE2}" destId="{B79D6255-C115-42AC-81F4-C6AD1C8495D7}" srcOrd="6" destOrd="0" parTransId="{2EF0B45B-E163-47ED-8837-4A96AFFFB7E5}" sibTransId="{C98AD3FA-E9B5-43C8-AD1D-A186A76A9DAD}"/>
    <dgm:cxn modelId="{9FE1ECFD-19C5-144A-B3F6-A5E28DE5E129}" type="presOf" srcId="{B284E071-48D0-4F89-80C4-431EEC918C55}" destId="{97A33C37-535F-9C40-B900-D7A95B68E78A}" srcOrd="0" destOrd="0" presId="urn:microsoft.com/office/officeart/2005/8/layout/default"/>
    <dgm:cxn modelId="{768A7EFF-DB21-E14E-8496-CBF7D9D3994A}" type="presParOf" srcId="{72BB859D-9A9E-D945-AA71-6F6140DD3717}" destId="{55DA9C93-5169-DA43-A644-6CA610B9BAF1}" srcOrd="0" destOrd="0" presId="urn:microsoft.com/office/officeart/2005/8/layout/default"/>
    <dgm:cxn modelId="{ECCE6F60-A92B-D742-8DD2-660EAC61DFE9}" type="presParOf" srcId="{72BB859D-9A9E-D945-AA71-6F6140DD3717}" destId="{7C6B59B1-3294-1746-B855-821A0956218C}" srcOrd="1" destOrd="0" presId="urn:microsoft.com/office/officeart/2005/8/layout/default"/>
    <dgm:cxn modelId="{421B72DA-E77D-E44A-9ABE-3929B86728D2}" type="presParOf" srcId="{72BB859D-9A9E-D945-AA71-6F6140DD3717}" destId="{B887B499-4042-0247-B31C-F306547AB32D}" srcOrd="2" destOrd="0" presId="urn:microsoft.com/office/officeart/2005/8/layout/default"/>
    <dgm:cxn modelId="{D744FE62-59BF-6142-87B4-CAE6D873A263}" type="presParOf" srcId="{72BB859D-9A9E-D945-AA71-6F6140DD3717}" destId="{18C59185-32FD-2D45-AAB6-E3D80A1B5B72}" srcOrd="3" destOrd="0" presId="urn:microsoft.com/office/officeart/2005/8/layout/default"/>
    <dgm:cxn modelId="{F23A70B4-BD5E-A047-A0A2-C02CC701CD73}" type="presParOf" srcId="{72BB859D-9A9E-D945-AA71-6F6140DD3717}" destId="{8C9BF53A-CA88-6145-91E3-9AF388486860}" srcOrd="4" destOrd="0" presId="urn:microsoft.com/office/officeart/2005/8/layout/default"/>
    <dgm:cxn modelId="{C6D39934-D888-6B49-B17F-09241CD22DC3}" type="presParOf" srcId="{72BB859D-9A9E-D945-AA71-6F6140DD3717}" destId="{240491EC-F023-9144-B9C5-DCFBFF97F44D}" srcOrd="5" destOrd="0" presId="urn:microsoft.com/office/officeart/2005/8/layout/default"/>
    <dgm:cxn modelId="{C2174B99-6F36-4E41-90B4-A39CC321C0E3}" type="presParOf" srcId="{72BB859D-9A9E-D945-AA71-6F6140DD3717}" destId="{A26A1924-FE92-EC46-BC04-3531021CA8A6}" srcOrd="6" destOrd="0" presId="urn:microsoft.com/office/officeart/2005/8/layout/default"/>
    <dgm:cxn modelId="{B0848F2A-122B-2A43-870F-F610B8477225}" type="presParOf" srcId="{72BB859D-9A9E-D945-AA71-6F6140DD3717}" destId="{FF99FAD6-DEE2-A948-85EA-D3C0FC985961}" srcOrd="7" destOrd="0" presId="urn:microsoft.com/office/officeart/2005/8/layout/default"/>
    <dgm:cxn modelId="{56F34F00-644A-274C-AD26-F2CBF71E2EC2}" type="presParOf" srcId="{72BB859D-9A9E-D945-AA71-6F6140DD3717}" destId="{73B4F520-3049-9641-B7D0-689D15E6BF0E}" srcOrd="8" destOrd="0" presId="urn:microsoft.com/office/officeart/2005/8/layout/default"/>
    <dgm:cxn modelId="{5E2B8317-B561-284D-B3B8-FA3BE0DD0A66}" type="presParOf" srcId="{72BB859D-9A9E-D945-AA71-6F6140DD3717}" destId="{95AFE7F7-57DC-CA41-BA0B-F9E8B00A3D03}" srcOrd="9" destOrd="0" presId="urn:microsoft.com/office/officeart/2005/8/layout/default"/>
    <dgm:cxn modelId="{2BEFF1CB-42A2-7348-AD62-79DAEFAC01C6}" type="presParOf" srcId="{72BB859D-9A9E-D945-AA71-6F6140DD3717}" destId="{A6D36181-6B08-3249-A77C-0CE7DB825BCA}" srcOrd="10" destOrd="0" presId="urn:microsoft.com/office/officeart/2005/8/layout/default"/>
    <dgm:cxn modelId="{50398F99-1C83-B741-A903-2B7F529ACE21}" type="presParOf" srcId="{72BB859D-9A9E-D945-AA71-6F6140DD3717}" destId="{8AA2B79E-AE64-2845-BD36-209CC1B77EEB}" srcOrd="11" destOrd="0" presId="urn:microsoft.com/office/officeart/2005/8/layout/default"/>
    <dgm:cxn modelId="{BC3F7315-BFE5-F343-9E8E-5916AA350755}" type="presParOf" srcId="{72BB859D-9A9E-D945-AA71-6F6140DD3717}" destId="{7865594F-6C35-3F41-80F9-6FCC16F316A9}" srcOrd="12" destOrd="0" presId="urn:microsoft.com/office/officeart/2005/8/layout/default"/>
    <dgm:cxn modelId="{3EFEBF09-0CB5-7A4C-BA20-6095963651DA}" type="presParOf" srcId="{72BB859D-9A9E-D945-AA71-6F6140DD3717}" destId="{6E87BFAA-8228-FD46-8B24-B2B72D3A82FD}" srcOrd="13" destOrd="0" presId="urn:microsoft.com/office/officeart/2005/8/layout/default"/>
    <dgm:cxn modelId="{DB54FB7B-ABA0-2343-BB36-D4F3932FC246}" type="presParOf" srcId="{72BB859D-9A9E-D945-AA71-6F6140DD3717}" destId="{97A33C37-535F-9C40-B900-D7A95B68E78A}" srcOrd="14" destOrd="0" presId="urn:microsoft.com/office/officeart/2005/8/layout/default"/>
    <dgm:cxn modelId="{CE8EF64D-6674-A845-9225-62A76FFEFEFD}" type="presParOf" srcId="{72BB859D-9A9E-D945-AA71-6F6140DD3717}" destId="{EF8976A8-CC03-BE45-9BB8-24E839439978}" srcOrd="15" destOrd="0" presId="urn:microsoft.com/office/officeart/2005/8/layout/default"/>
    <dgm:cxn modelId="{804634DB-02C0-2543-A4A9-32E55275C40B}" type="presParOf" srcId="{72BB859D-9A9E-D945-AA71-6F6140DD3717}" destId="{45873977-349E-F04E-B5C5-38627A76499B}" srcOrd="16" destOrd="0" presId="urn:microsoft.com/office/officeart/2005/8/layout/default"/>
    <dgm:cxn modelId="{0C134C0D-2942-4B44-9904-39802D7845B4}" type="presParOf" srcId="{72BB859D-9A9E-D945-AA71-6F6140DD3717}" destId="{2DCE51F8-5584-9C43-86EF-32A9C9EB7BC8}" srcOrd="17" destOrd="0" presId="urn:microsoft.com/office/officeart/2005/8/layout/default"/>
    <dgm:cxn modelId="{39CE24E7-C934-B342-BE95-B6C9FC6C0049}" type="presParOf" srcId="{72BB859D-9A9E-D945-AA71-6F6140DD3717}" destId="{E3CEBADE-8E78-1A4C-825E-F84CB23EF560}" srcOrd="18" destOrd="0" presId="urn:microsoft.com/office/officeart/2005/8/layout/default"/>
    <dgm:cxn modelId="{44E6D7E4-DC02-E74B-957B-C1D119D0904A}" type="presParOf" srcId="{72BB859D-9A9E-D945-AA71-6F6140DD3717}" destId="{00726C77-476C-EA41-84AC-300B1A17BD7B}" srcOrd="19" destOrd="0" presId="urn:microsoft.com/office/officeart/2005/8/layout/default"/>
    <dgm:cxn modelId="{952CCA83-8904-6B4B-A4C7-0CC64A903721}" type="presParOf" srcId="{72BB859D-9A9E-D945-AA71-6F6140DD3717}" destId="{E0CC9434-6696-B94C-BCDD-F0A3803616A5}" srcOrd="20" destOrd="0" presId="urn:microsoft.com/office/officeart/2005/8/layout/default"/>
    <dgm:cxn modelId="{C51BDE02-6AD6-B445-BB1E-9DC621ACD2B3}" type="presParOf" srcId="{72BB859D-9A9E-D945-AA71-6F6140DD3717}" destId="{A5795528-7561-F449-B1C3-99A60880D458}" srcOrd="21" destOrd="0" presId="urn:microsoft.com/office/officeart/2005/8/layout/default"/>
    <dgm:cxn modelId="{91218378-FED2-274B-B416-101EDC82A893}" type="presParOf" srcId="{72BB859D-9A9E-D945-AA71-6F6140DD3717}" destId="{46B63469-EB13-4E4F-B428-F962F4A96522}" srcOrd="22" destOrd="0" presId="urn:microsoft.com/office/officeart/2005/8/layout/default"/>
    <dgm:cxn modelId="{7DE27632-2F88-2C49-90BE-A1E3F1346FB6}" type="presParOf" srcId="{72BB859D-9A9E-D945-AA71-6F6140DD3717}" destId="{88AA215A-F874-6F48-985A-19B2083645CE}" srcOrd="23" destOrd="0" presId="urn:microsoft.com/office/officeart/2005/8/layout/default"/>
    <dgm:cxn modelId="{821F9885-AC42-0B4F-A243-92BB82AF5461}" type="presParOf" srcId="{72BB859D-9A9E-D945-AA71-6F6140DD3717}" destId="{077D5FBC-C3C7-A744-A0C0-D8EFFE46C375}"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A9C93-5169-DA43-A644-6CA610B9BAF1}">
      <dsp:nvSpPr>
        <dsp:cNvPr id="0" name=""/>
        <dsp:cNvSpPr/>
      </dsp:nvSpPr>
      <dsp:spPr>
        <a:xfrm>
          <a:off x="3569" y="19444"/>
          <a:ext cx="1932464" cy="11594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 Dua, Dua, Dua </a:t>
          </a:r>
        </a:p>
      </dsp:txBody>
      <dsp:txXfrm>
        <a:off x="3569" y="19444"/>
        <a:ext cx="1932464" cy="1159478"/>
      </dsp:txXfrm>
    </dsp:sp>
    <dsp:sp modelId="{B887B499-4042-0247-B31C-F306547AB32D}">
      <dsp:nvSpPr>
        <dsp:cNvPr id="0" name=""/>
        <dsp:cNvSpPr/>
      </dsp:nvSpPr>
      <dsp:spPr>
        <a:xfrm>
          <a:off x="2129280" y="19444"/>
          <a:ext cx="1932464" cy="1159478"/>
        </a:xfrm>
        <a:prstGeom prst="rect">
          <a:avLst/>
        </a:prstGeom>
        <a:gradFill rotWithShape="0">
          <a:gsLst>
            <a:gs pos="0">
              <a:schemeClr val="accent2">
                <a:hueOff val="1672279"/>
                <a:satOff val="-43"/>
                <a:lumOff val="572"/>
                <a:alphaOff val="0"/>
                <a:satMod val="103000"/>
                <a:lumMod val="102000"/>
                <a:tint val="94000"/>
              </a:schemeClr>
            </a:gs>
            <a:gs pos="50000">
              <a:schemeClr val="accent2">
                <a:hueOff val="1672279"/>
                <a:satOff val="-43"/>
                <a:lumOff val="572"/>
                <a:alphaOff val="0"/>
                <a:satMod val="110000"/>
                <a:lumMod val="100000"/>
                <a:shade val="100000"/>
              </a:schemeClr>
            </a:gs>
            <a:gs pos="100000">
              <a:schemeClr val="accent2">
                <a:hueOff val="1672279"/>
                <a:satOff val="-43"/>
                <a:lumOff val="5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 Have Firm Resolve </a:t>
          </a:r>
        </a:p>
      </dsp:txBody>
      <dsp:txXfrm>
        <a:off x="2129280" y="19444"/>
        <a:ext cx="1932464" cy="1159478"/>
      </dsp:txXfrm>
    </dsp:sp>
    <dsp:sp modelId="{8C9BF53A-CA88-6145-91E3-9AF388486860}">
      <dsp:nvSpPr>
        <dsp:cNvPr id="0" name=""/>
        <dsp:cNvSpPr/>
      </dsp:nvSpPr>
      <dsp:spPr>
        <a:xfrm>
          <a:off x="4254991" y="19444"/>
          <a:ext cx="1932464" cy="1159478"/>
        </a:xfrm>
        <a:prstGeom prst="rect">
          <a:avLst/>
        </a:prstGeom>
        <a:gradFill rotWithShape="0">
          <a:gsLst>
            <a:gs pos="0">
              <a:schemeClr val="accent2">
                <a:hueOff val="3344557"/>
                <a:satOff val="-86"/>
                <a:lumOff val="1144"/>
                <a:alphaOff val="0"/>
                <a:satMod val="103000"/>
                <a:lumMod val="102000"/>
                <a:tint val="94000"/>
              </a:schemeClr>
            </a:gs>
            <a:gs pos="50000">
              <a:schemeClr val="accent2">
                <a:hueOff val="3344557"/>
                <a:satOff val="-86"/>
                <a:lumOff val="1144"/>
                <a:alphaOff val="0"/>
                <a:satMod val="110000"/>
                <a:lumMod val="100000"/>
                <a:shade val="100000"/>
              </a:schemeClr>
            </a:gs>
            <a:gs pos="100000">
              <a:schemeClr val="accent2">
                <a:hueOff val="3344557"/>
                <a:satOff val="-86"/>
                <a:lumOff val="11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3. Sincerely Believe in Allah’s Forgiveness</a:t>
          </a:r>
        </a:p>
      </dsp:txBody>
      <dsp:txXfrm>
        <a:off x="4254991" y="19444"/>
        <a:ext cx="1932464" cy="1159478"/>
      </dsp:txXfrm>
    </dsp:sp>
    <dsp:sp modelId="{A26A1924-FE92-EC46-BC04-3531021CA8A6}">
      <dsp:nvSpPr>
        <dsp:cNvPr id="0" name=""/>
        <dsp:cNvSpPr/>
      </dsp:nvSpPr>
      <dsp:spPr>
        <a:xfrm>
          <a:off x="6380702" y="19444"/>
          <a:ext cx="1932464" cy="1159478"/>
        </a:xfrm>
        <a:prstGeom prst="rect">
          <a:avLst/>
        </a:prstGeom>
        <a:gradFill rotWithShape="0">
          <a:gsLst>
            <a:gs pos="0">
              <a:schemeClr val="accent2">
                <a:hueOff val="5016836"/>
                <a:satOff val="-129"/>
                <a:lumOff val="1715"/>
                <a:alphaOff val="0"/>
                <a:satMod val="103000"/>
                <a:lumMod val="102000"/>
                <a:tint val="94000"/>
              </a:schemeClr>
            </a:gs>
            <a:gs pos="50000">
              <a:schemeClr val="accent2">
                <a:hueOff val="5016836"/>
                <a:satOff val="-129"/>
                <a:lumOff val="1715"/>
                <a:alphaOff val="0"/>
                <a:satMod val="110000"/>
                <a:lumMod val="100000"/>
                <a:shade val="100000"/>
              </a:schemeClr>
            </a:gs>
            <a:gs pos="100000">
              <a:schemeClr val="accent2">
                <a:hueOff val="5016836"/>
                <a:satOff val="-129"/>
                <a:lumOff val="17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4. Hold Firmly to the 5 Daily Prayers </a:t>
          </a:r>
        </a:p>
      </dsp:txBody>
      <dsp:txXfrm>
        <a:off x="6380702" y="19444"/>
        <a:ext cx="1932464" cy="1159478"/>
      </dsp:txXfrm>
    </dsp:sp>
    <dsp:sp modelId="{73B4F520-3049-9641-B7D0-689D15E6BF0E}">
      <dsp:nvSpPr>
        <dsp:cNvPr id="0" name=""/>
        <dsp:cNvSpPr/>
      </dsp:nvSpPr>
      <dsp:spPr>
        <a:xfrm>
          <a:off x="8506414" y="19444"/>
          <a:ext cx="1932464" cy="1159478"/>
        </a:xfrm>
        <a:prstGeom prst="rect">
          <a:avLst/>
        </a:prstGeom>
        <a:gradFill rotWithShape="0">
          <a:gsLst>
            <a:gs pos="0">
              <a:schemeClr val="accent2">
                <a:hueOff val="6689115"/>
                <a:satOff val="-171"/>
                <a:lumOff val="2287"/>
                <a:alphaOff val="0"/>
                <a:satMod val="103000"/>
                <a:lumMod val="102000"/>
                <a:tint val="94000"/>
              </a:schemeClr>
            </a:gs>
            <a:gs pos="50000">
              <a:schemeClr val="accent2">
                <a:hueOff val="6689115"/>
                <a:satOff val="-171"/>
                <a:lumOff val="2287"/>
                <a:alphaOff val="0"/>
                <a:satMod val="110000"/>
                <a:lumMod val="100000"/>
                <a:shade val="100000"/>
              </a:schemeClr>
            </a:gs>
            <a:gs pos="100000">
              <a:schemeClr val="accent2">
                <a:hueOff val="6689115"/>
                <a:satOff val="-171"/>
                <a:lumOff val="22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5. Internalize the Reality of the Unseen</a:t>
          </a:r>
        </a:p>
      </dsp:txBody>
      <dsp:txXfrm>
        <a:off x="8506414" y="19444"/>
        <a:ext cx="1932464" cy="1159478"/>
      </dsp:txXfrm>
    </dsp:sp>
    <dsp:sp modelId="{A6D36181-6B08-3249-A77C-0CE7DB825BCA}">
      <dsp:nvSpPr>
        <dsp:cNvPr id="0" name=""/>
        <dsp:cNvSpPr/>
      </dsp:nvSpPr>
      <dsp:spPr>
        <a:xfrm>
          <a:off x="3569" y="1372170"/>
          <a:ext cx="1932464" cy="1159478"/>
        </a:xfrm>
        <a:prstGeom prst="rect">
          <a:avLst/>
        </a:prstGeom>
        <a:gradFill rotWithShape="0">
          <a:gsLst>
            <a:gs pos="0">
              <a:schemeClr val="accent2">
                <a:hueOff val="8361393"/>
                <a:satOff val="-214"/>
                <a:lumOff val="2859"/>
                <a:alphaOff val="0"/>
                <a:satMod val="103000"/>
                <a:lumMod val="102000"/>
                <a:tint val="94000"/>
              </a:schemeClr>
            </a:gs>
            <a:gs pos="50000">
              <a:schemeClr val="accent2">
                <a:hueOff val="8361393"/>
                <a:satOff val="-214"/>
                <a:lumOff val="2859"/>
                <a:alphaOff val="0"/>
                <a:satMod val="110000"/>
                <a:lumMod val="100000"/>
                <a:shade val="100000"/>
              </a:schemeClr>
            </a:gs>
            <a:gs pos="100000">
              <a:schemeClr val="accent2">
                <a:hueOff val="8361393"/>
                <a:satOff val="-214"/>
                <a:lumOff val="28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6. Know That You are Equipped</a:t>
          </a:r>
        </a:p>
      </dsp:txBody>
      <dsp:txXfrm>
        <a:off x="3569" y="1372170"/>
        <a:ext cx="1932464" cy="1159478"/>
      </dsp:txXfrm>
    </dsp:sp>
    <dsp:sp modelId="{7865594F-6C35-3F41-80F9-6FCC16F316A9}">
      <dsp:nvSpPr>
        <dsp:cNvPr id="0" name=""/>
        <dsp:cNvSpPr/>
      </dsp:nvSpPr>
      <dsp:spPr>
        <a:xfrm>
          <a:off x="2129280" y="1372170"/>
          <a:ext cx="1932464" cy="1159478"/>
        </a:xfrm>
        <a:prstGeom prst="rect">
          <a:avLst/>
        </a:prstGeom>
        <a:gradFill rotWithShape="0">
          <a:gsLst>
            <a:gs pos="0">
              <a:schemeClr val="accent2">
                <a:hueOff val="10033672"/>
                <a:satOff val="-257"/>
                <a:lumOff val="3431"/>
                <a:alphaOff val="0"/>
                <a:satMod val="103000"/>
                <a:lumMod val="102000"/>
                <a:tint val="94000"/>
              </a:schemeClr>
            </a:gs>
            <a:gs pos="50000">
              <a:schemeClr val="accent2">
                <a:hueOff val="10033672"/>
                <a:satOff val="-257"/>
                <a:lumOff val="3431"/>
                <a:alphaOff val="0"/>
                <a:satMod val="110000"/>
                <a:lumMod val="100000"/>
                <a:shade val="100000"/>
              </a:schemeClr>
            </a:gs>
            <a:gs pos="100000">
              <a:schemeClr val="accent2">
                <a:hueOff val="10033672"/>
                <a:satOff val="-257"/>
                <a:lumOff val="3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7. Exercise Patience </a:t>
          </a:r>
        </a:p>
      </dsp:txBody>
      <dsp:txXfrm>
        <a:off x="2129280" y="1372170"/>
        <a:ext cx="1932464" cy="1159478"/>
      </dsp:txXfrm>
    </dsp:sp>
    <dsp:sp modelId="{97A33C37-535F-9C40-B900-D7A95B68E78A}">
      <dsp:nvSpPr>
        <dsp:cNvPr id="0" name=""/>
        <dsp:cNvSpPr/>
      </dsp:nvSpPr>
      <dsp:spPr>
        <a:xfrm>
          <a:off x="4254991" y="1372170"/>
          <a:ext cx="1932464" cy="1159478"/>
        </a:xfrm>
        <a:prstGeom prst="rect">
          <a:avLst/>
        </a:prstGeom>
        <a:gradFill rotWithShape="0">
          <a:gsLst>
            <a:gs pos="0">
              <a:schemeClr val="accent2">
                <a:hueOff val="11705950"/>
                <a:satOff val="-300"/>
                <a:lumOff val="4003"/>
                <a:alphaOff val="0"/>
                <a:satMod val="103000"/>
                <a:lumMod val="102000"/>
                <a:tint val="94000"/>
              </a:schemeClr>
            </a:gs>
            <a:gs pos="50000">
              <a:schemeClr val="accent2">
                <a:hueOff val="11705950"/>
                <a:satOff val="-300"/>
                <a:lumOff val="4003"/>
                <a:alphaOff val="0"/>
                <a:satMod val="110000"/>
                <a:lumMod val="100000"/>
                <a:shade val="100000"/>
              </a:schemeClr>
            </a:gs>
            <a:gs pos="100000">
              <a:schemeClr val="accent2">
                <a:hueOff val="11705950"/>
                <a:satOff val="-300"/>
                <a:lumOff val="40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8. Increase in Gratitude </a:t>
          </a:r>
        </a:p>
      </dsp:txBody>
      <dsp:txXfrm>
        <a:off x="4254991" y="1372170"/>
        <a:ext cx="1932464" cy="1159478"/>
      </dsp:txXfrm>
    </dsp:sp>
    <dsp:sp modelId="{45873977-349E-F04E-B5C5-38627A76499B}">
      <dsp:nvSpPr>
        <dsp:cNvPr id="0" name=""/>
        <dsp:cNvSpPr/>
      </dsp:nvSpPr>
      <dsp:spPr>
        <a:xfrm>
          <a:off x="6380702" y="1372170"/>
          <a:ext cx="1932464" cy="1159478"/>
        </a:xfrm>
        <a:prstGeom prst="rect">
          <a:avLst/>
        </a:prstGeom>
        <a:gradFill rotWithShape="0">
          <a:gsLst>
            <a:gs pos="0">
              <a:schemeClr val="accent2">
                <a:hueOff val="13378229"/>
                <a:satOff val="-343"/>
                <a:lumOff val="4575"/>
                <a:alphaOff val="0"/>
                <a:satMod val="103000"/>
                <a:lumMod val="102000"/>
                <a:tint val="94000"/>
              </a:schemeClr>
            </a:gs>
            <a:gs pos="50000">
              <a:schemeClr val="accent2">
                <a:hueOff val="13378229"/>
                <a:satOff val="-343"/>
                <a:lumOff val="4575"/>
                <a:alphaOff val="0"/>
                <a:satMod val="110000"/>
                <a:lumMod val="100000"/>
                <a:shade val="100000"/>
              </a:schemeClr>
            </a:gs>
            <a:gs pos="100000">
              <a:schemeClr val="accent2">
                <a:hueOff val="13378229"/>
                <a:satOff val="-343"/>
                <a:lumOff val="45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9. Stay Optimistic </a:t>
          </a:r>
        </a:p>
      </dsp:txBody>
      <dsp:txXfrm>
        <a:off x="6380702" y="1372170"/>
        <a:ext cx="1932464" cy="1159478"/>
      </dsp:txXfrm>
    </dsp:sp>
    <dsp:sp modelId="{E3CEBADE-8E78-1A4C-825E-F84CB23EF560}">
      <dsp:nvSpPr>
        <dsp:cNvPr id="0" name=""/>
        <dsp:cNvSpPr/>
      </dsp:nvSpPr>
      <dsp:spPr>
        <a:xfrm>
          <a:off x="8506414" y="1372170"/>
          <a:ext cx="1932464" cy="1159478"/>
        </a:xfrm>
        <a:prstGeom prst="rect">
          <a:avLst/>
        </a:prstGeom>
        <a:gradFill rotWithShape="0">
          <a:gsLst>
            <a:gs pos="0">
              <a:schemeClr val="accent2">
                <a:hueOff val="15050508"/>
                <a:satOff val="-386"/>
                <a:lumOff val="5146"/>
                <a:alphaOff val="0"/>
                <a:satMod val="103000"/>
                <a:lumMod val="102000"/>
                <a:tint val="94000"/>
              </a:schemeClr>
            </a:gs>
            <a:gs pos="50000">
              <a:schemeClr val="accent2">
                <a:hueOff val="15050508"/>
                <a:satOff val="-386"/>
                <a:lumOff val="5146"/>
                <a:alphaOff val="0"/>
                <a:satMod val="110000"/>
                <a:lumMod val="100000"/>
                <a:shade val="100000"/>
              </a:schemeClr>
            </a:gs>
            <a:gs pos="100000">
              <a:schemeClr val="accent2">
                <a:hueOff val="15050508"/>
                <a:satOff val="-386"/>
                <a:lumOff val="51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10. Have a Good Opinion of Allah</a:t>
          </a:r>
        </a:p>
      </dsp:txBody>
      <dsp:txXfrm>
        <a:off x="8506414" y="1372170"/>
        <a:ext cx="1932464" cy="1159478"/>
      </dsp:txXfrm>
    </dsp:sp>
    <dsp:sp modelId="{E0CC9434-6696-B94C-BCDD-F0A3803616A5}">
      <dsp:nvSpPr>
        <dsp:cNvPr id="0" name=""/>
        <dsp:cNvSpPr/>
      </dsp:nvSpPr>
      <dsp:spPr>
        <a:xfrm>
          <a:off x="2129280" y="2724895"/>
          <a:ext cx="1932464" cy="1159478"/>
        </a:xfrm>
        <a:prstGeom prst="rect">
          <a:avLst/>
        </a:prstGeom>
        <a:gradFill rotWithShape="0">
          <a:gsLst>
            <a:gs pos="0">
              <a:schemeClr val="accent2">
                <a:hueOff val="16722786"/>
                <a:satOff val="-428"/>
                <a:lumOff val="5718"/>
                <a:alphaOff val="0"/>
                <a:satMod val="103000"/>
                <a:lumMod val="102000"/>
                <a:tint val="94000"/>
              </a:schemeClr>
            </a:gs>
            <a:gs pos="50000">
              <a:schemeClr val="accent2">
                <a:hueOff val="16722786"/>
                <a:satOff val="-428"/>
                <a:lumOff val="5718"/>
                <a:alphaOff val="0"/>
                <a:satMod val="110000"/>
                <a:lumMod val="100000"/>
                <a:shade val="100000"/>
              </a:schemeClr>
            </a:gs>
            <a:gs pos="100000">
              <a:schemeClr val="accent2">
                <a:hueOff val="16722786"/>
                <a:satOff val="-428"/>
                <a:lumOff val="57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11. Know That Allah Loves Those Who Rely on Him</a:t>
          </a:r>
        </a:p>
      </dsp:txBody>
      <dsp:txXfrm>
        <a:off x="2129280" y="2724895"/>
        <a:ext cx="1932464" cy="1159478"/>
      </dsp:txXfrm>
    </dsp:sp>
    <dsp:sp modelId="{46B63469-EB13-4E4F-B428-F962F4A96522}">
      <dsp:nvSpPr>
        <dsp:cNvPr id="0" name=""/>
        <dsp:cNvSpPr/>
      </dsp:nvSpPr>
      <dsp:spPr>
        <a:xfrm>
          <a:off x="4254991" y="2724895"/>
          <a:ext cx="1932464" cy="1159478"/>
        </a:xfrm>
        <a:prstGeom prst="rect">
          <a:avLst/>
        </a:prstGeom>
        <a:gradFill rotWithShape="0">
          <a:gsLst>
            <a:gs pos="0">
              <a:schemeClr val="accent2">
                <a:hueOff val="18395065"/>
                <a:satOff val="-471"/>
                <a:lumOff val="6290"/>
                <a:alphaOff val="0"/>
                <a:satMod val="103000"/>
                <a:lumMod val="102000"/>
                <a:tint val="94000"/>
              </a:schemeClr>
            </a:gs>
            <a:gs pos="50000">
              <a:schemeClr val="accent2">
                <a:hueOff val="18395065"/>
                <a:satOff val="-471"/>
                <a:lumOff val="6290"/>
                <a:alphaOff val="0"/>
                <a:satMod val="110000"/>
                <a:lumMod val="100000"/>
                <a:shade val="100000"/>
              </a:schemeClr>
            </a:gs>
            <a:gs pos="100000">
              <a:schemeClr val="accent2">
                <a:hueOff val="18395065"/>
                <a:satOff val="-471"/>
                <a:lumOff val="62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12. Perform Daily Adhkar </a:t>
          </a:r>
        </a:p>
      </dsp:txBody>
      <dsp:txXfrm>
        <a:off x="4254991" y="2724895"/>
        <a:ext cx="1932464" cy="1159478"/>
      </dsp:txXfrm>
    </dsp:sp>
    <dsp:sp modelId="{077D5FBC-C3C7-A744-A0C0-D8EFFE46C375}">
      <dsp:nvSpPr>
        <dsp:cNvPr id="0" name=""/>
        <dsp:cNvSpPr/>
      </dsp:nvSpPr>
      <dsp:spPr>
        <a:xfrm>
          <a:off x="6380702" y="2724895"/>
          <a:ext cx="1932464" cy="1159478"/>
        </a:xfrm>
        <a:prstGeom prst="rect">
          <a:avLst/>
        </a:prstGeom>
        <a:gradFill rotWithShape="0">
          <a:gsLst>
            <a:gs pos="0">
              <a:schemeClr val="accent2">
                <a:hueOff val="20067343"/>
                <a:satOff val="-514"/>
                <a:lumOff val="6862"/>
                <a:alphaOff val="0"/>
                <a:satMod val="103000"/>
                <a:lumMod val="102000"/>
                <a:tint val="94000"/>
              </a:schemeClr>
            </a:gs>
            <a:gs pos="50000">
              <a:schemeClr val="accent2">
                <a:hueOff val="20067343"/>
                <a:satOff val="-514"/>
                <a:lumOff val="6862"/>
                <a:alphaOff val="0"/>
                <a:satMod val="110000"/>
                <a:lumMod val="100000"/>
                <a:shade val="100000"/>
              </a:schemeClr>
            </a:gs>
            <a:gs pos="100000">
              <a:schemeClr val="accent2">
                <a:hueOff val="20067343"/>
                <a:satOff val="-514"/>
                <a:lumOff val="68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13. Engage in Dhikr</a:t>
          </a:r>
        </a:p>
      </dsp:txBody>
      <dsp:txXfrm>
        <a:off x="6380702" y="2724895"/>
        <a:ext cx="1932464" cy="11594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31:21.5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6089 1,'-69'0,"1"0,-3 0,-2 0,-14 0,5 0,-13 0,14 0,-6 0,14 0,1 0,8 0,5 0,-4 0,11 0,-11 0,10 0,-3 0,5 0,0 0,0 0,6 0,-10 0,8 0,-16 0,11 0,-11 0,4 0,1 0,-5 0,16 0,-8 0,-2 0,9 0,-7 0,22 0,-4 0,9 0,-8 0,8 0,-9 0,4 0,-28 0,17 0,-22 0,21 0,-6 0,1 0,-1 0,0 0,6 0,-4 0,4 0,-6 4,0-3,1 8,-1-3,6-1,6 4,2-4,-13 8,8-2,-8 2,13-3,9-5,-9 3,14-3,-8 0,9 2,0-6,-4 7,4-7,-5 3,-5 0,-6-3,-8 4,-10-1,3-2,-21 2,20-4,-3 4,14-3,10 3,-11-4,-29 0,8 0,-28 0,26 0,-11 0,12 0,-6 0,20 0,2 0,17 0,5 0,3 0,7 0,-8 0,-1 0,-1 0,-9 0,4 0,-11 0,5 0,-27 0,16 0,-12 0,24 0,1 0,4 0,-5 0,0 0,-6 0,9 0,-7 0,14 0,-4 0,5 0,-4 0,-2 0,-6 0,6 0,-3 0,8 0,0 0,3 0,11 0,-6 0,8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31:24.4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18947 1,'-47'21,"-4"2,-8-11,-15 9,-7-9,30 0,-1-1,0 0,-3-2,-14 1,-5 1,-18 3,-5 0,24-7,-3-2,-2 0,-11 1,-3 0,-2-1,-1 1,-2-1,0-1,22-2,-1-2,0 0,1 0,-22 3,1 0,-1-1,-3-1,0-1,1-1,10 1,2 0,-2 0,-5 0,-1 0,1 0,6 0,1 0,-1 0,-6 0,-2 0,0 0,3 0,1 0,0 0,-4 0,0 0,1 0,7 0,1 0,0 0,1 0,-1 0,1 0,-1 0,1 0,0 0,2 0,1 0,-1 0,-5 2,-2 1,0 0,4-2,0-1,-1 1,-3 1,0 1,-1-1,-3-1,-1-1,1-1,-2 1,1 0,-1 0,1 0,-1 0,0 0,-3 0,0 0,1 0,10 1,1-1,0-1,-3-1,0 0,2-1,5 0,2 0,0 0,0 0,-1 0,1 0,-1-2,1-1,0 2,-1 3,1 1,-1-1,1-3,-1-2,1 1,3 2,0 1,1-2,1 0,1-2,-4 0,4 1,-4-1,1 1,4-1,-1-2,4 0,-3 0,-17 0,-4 1,10-1,5-3,8 1,5 3,2 1,8 2,2 1,2-3,3 1,-31 3,-14-8,34 9,-18-4,21 5,-5 0,-1 0,-6 5,-2-4,-7 10,-7-10,5 4,-13 0,14-3,-14 3,6-5,0 0,-5 0,-3 0,45 0,-2 0,-7 0,-1 0,0 0,-1 0,-3 0,-1 0,1 0,-1 0,1 0,-1 0,-4 0,0 0,3 0,1 0,-4 0,0 0,4 0,1 0,-6 0,1 0,8 0,0 0,-7 0,0 0,7 0,1 0,0 0,-1 0,-2 0,-1 0,8 0,0 0,-7 0,-1 0,8 0,0 0,0 0,1 0,5 0,0 0,-11 0,1 0,-27 0,34 0,2 0,-11 0,5 0,-4 0,5 0,-1 0,-26 0,32 0,-25 0,39 0,-5 4,0-3,5 3,-10-4,-3 0,-6 0,-7 0,1 0,-1 0,0 0,7 0,-5 0,11 5,-5-4,-16 3,10-4,-12 0,12 0,11 0,-5 0,6 0,6 0,2 0,4 0,6 0,-3 0,2 0,-4 0,0 0,0 5,0-4,0 3,5 0,1-3,10 3,1-4,4 0,1 0,-1 0,0 0,-3 0,7 0,-6 0,3 0,-1 0,-3 0,-1 0,-2 0,-3 0,-1 0,0 0,-5 0,4 0,-9 4,4-3,0 3,-4-4,9 0,-3 0,4 0,-10 0,-3 0,-24 5,-10-4,-15 10,-8-10,8 9,9-8,15 7,18-8,19 7,8-7,11 2,-9-3,1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31:43.1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10834 0,'-50'0,"0"0,-47 0,39 0,-7 0,-6 0,-10 0,-8 0,38 0,-2 0,-7 0,-4 0,-7 0,-3 0,-12 0,-4 0,-8 0,-2 0,34 0,-1 0,0 0,-6 0,-1 0,1 0,6 0,1 0,-1 0,-6 0,-1 0,2 0,4 0,2 0,-1 0,-2 0,-1 0,1 0,-1 0,0 0,1 0,3 0,1 0,-5 0,-20 0,-5 0,4 0,22 0,2 0,-1 0,-13 0,-3 0,6 0,-6 0,5 0,2 0,0 0,-4 0,0 0,3 0,0 0,-8 0,-1 0,9 0,1 0,-10 0,1 0,8 0,0 0,-8 0,0 0,12 0,1 0,-3 0,0 0,5 0,0 0,-1 0,0 0,-4 0,-1 0,-3 0,-3 0,7 0,-5 0,4 0,-14 0,0 0,11 0,-3 0,5 0,-7 0,5 0,-3 0,0 0,1 0,1 0,9 0,0 0,-4 0,1 0,7 0,1 0,1 0,-2 0,-19 0,0 0,27 0,1 0,-20 0,3 0,-13 0,-6 6,14-5,-6 4,7 0,0-3,0 3,7-5,-5 0,18 0,-10 0,11 0,1 0,-5 0,4 0,-5 0,-1 0,-6 0,4 0,-4 0,0 0,4 0,-4 0,6 0,-28 0,27 0,-25 0,32 0,-5 0,5 0,2 0,12 0,1 0,6 0,0 0,5 0,-4 0,9 0,-3 0,4 0,5 0,0 0,6 3,4-2,1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35:49.6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2556 25,'-56'-7,"1"2,23 5,-5 0,-8 0,5 0,-5 0,14 0,1 0,0-5,5 3,-5-3,7 5,-1 0,-5 0,3 0,-3 0,5 0,1 0,-1 0,1 0,-1 0,-5 0,4 0,-12 0,12 0,-16 0,15 0,-8 0,10 0,1 0,-1 0,1 0,-1 0,-5 0,4 0,-12 0,12 0,-5 0,1 0,4 0,-5 0,0 0,5 0,-5 0,0 0,5 0,-5 0,7 0,0 0,5 0,-4 0,4 0,-6 0,1 0,0 0,5 0,-4 0,4 0,0 0,-4 0,10 0,-10 0,4 0,0 0,2 0,0 0,-6 0,4 0,-9 0,15 0,-10 0,10 0,-5 0,2 0,-2 0,0 4,-4-3,9 4,-10 0,9-3,-3 3,0-5,3 0,-9 0,10 0,-10 5,4-4,-11 4,-3-5,-6 6,7-5,7 5,7-6,1 0,4 5,-15-4,8 4,-9-5,4 0,6 0,-4 0,10 0,-4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35:52.8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6529 4,'-49'0,"-1"-4,12 15,-17-9,-9 10,-16-10,-3 4,-8 1,36-7,-1 1,-1 3,-3-1,-12-3,-3 0,-5 0,-2 0,0 0,0 0,-5 0,1 0,4 0,2 0,0 0,-1 0,0 0,1 0,4 0,1 0,6 0,1 0,11 0,1 0,5 0,1 0,-42 0,10 0,9 0,4 0,13 0,-6-6,8 4,0-4,0 6,-16 0,12 0,-13 0,17 0,-8 0,-2 0,-7 0,-1 0,12 0,-1 0,-23 0,19 0,0 0,-9 0,-6 0,0 0,6 0,-15 0,15 0,-15 0,15 0,-7 0,10 0,-1 0,-9 0,8 0,-17 0,17 0,12 0,1 0,-22 0,25 0,1 0,-15 0,7 0,2 0,8 0,8 0,-7 0,14 0,0 0,10 0,-1 0,5 0,-5 0,6 0,-5 0,4 0,-16 0,15 0,-8 0,11 0,5 0,-4 0,10 0,-4 0,0 0,-2 0,1 0,1 0,0 0,3 0,-8 0,9 0,-8 0,3 0,0 0,-3 0,8 0,-8 0,3 0,0 0,-3 0,8 0,-9 0,5 0,-1 0,-3 0,8 0,-4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44:46.17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2303 144,'-57'-12,"1"0,18 6,-2-6,-12 5,5-6,-7-1,-7 7,5-5,-6 10,8-10,0 11,7-5,-5 0,6 4,-8-4,0 0,0 5,7-5,9 6,1 0,6 0,-7 0,0 0,0 0,-6 0,4 0,-5 0,-3 0,7 0,0 0,11 0,0 0,5 0,-5 0,0 0,5 0,-11 0,11 0,-5 0,0 0,11 0,-10 0,12 0,-7 0,6 0,-8 0,7 0,-10 0,12 0,-5 0,9 0,-9 0,10 0,-15 0,14 0,-8 0,0 0,7 0,-13 0,15 0,-4 0,0 0,-1 0,1 0,-5 0,9 0,-8 4,8-2,-4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18:44:50.8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12008 81,'-48'0,"-2"6,19-5,-1 5,-4-6,5 0,-1 0,-4 0,11 0,-5 0,0 0,-1 0,-7 0,-24 0,18 0,-24 0,28 0,-5 0,7 0,0 0,7 0,-5 0,11 0,-5 0,6 0,-5 0,4 0,-5 0,0 0,0 0,-1 0,3 0,4 0,1 0,0 0,-7 0,5 0,-11 0,10 5,-10-4,11 4,-5-5,7 0,0 0,-1 0,1 0,-7 0,5 0,-11 0,11 0,-5 0,0 0,-1 0,-14 0,-2-6,-15 5,13-5,-4 0,16 5,-1-5,-17 6,13 0,-20-6,23 5,-13-11,5 10,-7-4,0 0,0 5,8-5,-6 6,12-6,-5 5,14-5,-6 6,6 0,-7 0,0 0,-3 0,8 0,-7 0,15 0,-11 0,4 0,-16 0,0 0,-2 0,5 0,0 0,6 0,-6 0,0 0,5 0,-5 0,8 0,-1 0,-7 0,5 0,-5 0,8 0,-1 0,6 0,-4 0,5 0,-11 0,3 0,-3 0,4 0,-7 0,6 0,-6 0,7 0,0 0,-7 0,-1 0,-1 0,-5 0,12 0,-12 0,5 0,-23 0,12 0,-13-6,17 4,0-4,0 6,0 0,8 0,-7 0,7 0,-1 0,2 0,0 0,6 0,-14 0,14 0,-6 0,7 0,7 0,-6 0,12-5,-11 4,11-4,-5 5,1 0,3 0,-3 0,5 0,1 0,-1 0,1 0,-7 0,-1 0,-7 0,0 0,0 0,0 5,1-3,-8 3,5 1,-5-5,0 5,6-1,-14-3,14 3,-13-5,12 0,-5 0,7 0,-7 0,-1 0,-8 0,0 0,0 0,7 0,-5 0,6 0,-8 0,-8 0,-18 0,12 0,-2 0,17 0,14 0,-13 0,12 0,-5 0,7 0,1 0,-1 0,0 0,0 0,0 0,1 0,-1 0,0 0,0 0,0 0,1 0,-1 0,0 0,0 0,0 0,-7 0,-1 0,-8 0,0 0,-26 0,3-7,18 6,-3 1,4-4,0 1,-1 2,1 2,1-1,3 0,-29 0,31 0,0 0,-18 0,-15 0,31 0,7 0,2 0,0 0,5 0,-12 0,13 0,-13 0,12 0,-22 0,27 0,-18 0,21 0,-13 0,-1 0,-8 0,0 0,7 0,-5 0,5 0,-7 6,0-5,1 5,-1-6,0 6,0-4,7 4,-15-1,20-3,-12 9,16-10,0 5,7-6,-5 0,11 0,-5 0,12 0,-4 0,10 0,-5 0,2 0,-2 0,0 0,-10 0,7 0,-16 0,5 0,-1 0,2 0,7 0,5 0,-4 0,4 0,0 0,2 0,0 0,-6 0,4 0,-9 0,15 0,-5 0,2 0,-2 0,0 0,-3 0,8 0,-8 0,3 0,0 0,-3 0,8 0,-9 0,5 0,-1 0,-3 0,8 0,-9 0,4 0,1 0,-5 0,9 0,-8 0,3 0,1 0,-5 0,9 0,-8 0,3 0,0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8414-E0E6-1647-8E81-BB1871B9A8EB}"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4251F-EFE1-8347-AEDB-5F469115BF56}" type="slidenum">
              <a:rPr lang="en-US" smtClean="0"/>
              <a:t>‹#›</a:t>
            </a:fld>
            <a:endParaRPr lang="en-US"/>
          </a:p>
        </p:txBody>
      </p:sp>
    </p:spTree>
    <p:extLst>
      <p:ext uri="{BB962C8B-B14F-4D97-AF65-F5344CB8AC3E}">
        <p14:creationId xmlns:p14="http://schemas.microsoft.com/office/powerpoint/2010/main" val="266741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for thought today is: How do we overcome what seems beyond our comprehension and control? How do we overcome anxiety, fear of the unknown, and feeling isolated, while finding purpose and solace? </a:t>
            </a:r>
          </a:p>
        </p:txBody>
      </p:sp>
      <p:sp>
        <p:nvSpPr>
          <p:cNvPr id="4" name="Slide Number Placeholder 3"/>
          <p:cNvSpPr>
            <a:spLocks noGrp="1"/>
          </p:cNvSpPr>
          <p:nvPr>
            <p:ph type="sldNum" sz="quarter" idx="5"/>
          </p:nvPr>
        </p:nvSpPr>
        <p:spPr/>
        <p:txBody>
          <a:bodyPr/>
          <a:lstStyle/>
          <a:p>
            <a:fld id="{D044251F-EFE1-8347-AEDB-5F469115BF56}" type="slidenum">
              <a:rPr lang="en-US" smtClean="0"/>
              <a:t>2</a:t>
            </a:fld>
            <a:endParaRPr lang="en-US"/>
          </a:p>
        </p:txBody>
      </p:sp>
    </p:spTree>
    <p:extLst>
      <p:ext uri="{BB962C8B-B14F-4D97-AF65-F5344CB8AC3E}">
        <p14:creationId xmlns:p14="http://schemas.microsoft.com/office/powerpoint/2010/main" val="250186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straight path – what do we remember about it? It also has some requirements from us. We must have faith, gratitude, patience, and </a:t>
            </a:r>
            <a:r>
              <a:rPr lang="en-US" dirty="0" err="1"/>
              <a:t>tawakkul</a:t>
            </a:r>
            <a:r>
              <a:rPr lang="en-US" dirty="0"/>
              <a:t> or placing our trust in Allah. </a:t>
            </a:r>
            <a:r>
              <a:rPr lang="en-US" dirty="0" err="1"/>
              <a:t>Tawakkul</a:t>
            </a:r>
            <a:r>
              <a:rPr lang="en-US" dirty="0"/>
              <a:t> is among the greatest acts of worship along this path. As can be seen in this ayah from Surah </a:t>
            </a:r>
            <a:r>
              <a:rPr lang="en-US" dirty="0" err="1"/>
              <a:t>Ma’idah</a:t>
            </a:r>
            <a:r>
              <a:rPr lang="en-US" dirty="0"/>
              <a:t> ayah 23</a:t>
            </a:r>
          </a:p>
          <a:p>
            <a:endParaRPr lang="en-US" dirty="0"/>
          </a:p>
          <a:p>
            <a:r>
              <a:rPr lang="en-US" dirty="0" err="1"/>
              <a:t>Tawakkul</a:t>
            </a:r>
            <a:r>
              <a:rPr lang="en-US" dirty="0"/>
              <a:t> becomes a means to Allah’s pleasure and reward (He says this in the Qur’an, 42:36) and it becomes a blessing that enables us to nurture and maintain our faith. It inspires hope, contentment with the Divine Decree and confidence during ALL times and situations, particularly during moments of fear and uncertainty. </a:t>
            </a:r>
          </a:p>
        </p:txBody>
      </p:sp>
      <p:sp>
        <p:nvSpPr>
          <p:cNvPr id="4" name="Slide Number Placeholder 3"/>
          <p:cNvSpPr>
            <a:spLocks noGrp="1"/>
          </p:cNvSpPr>
          <p:nvPr>
            <p:ph type="sldNum" sz="quarter" idx="5"/>
          </p:nvPr>
        </p:nvSpPr>
        <p:spPr/>
        <p:txBody>
          <a:bodyPr/>
          <a:lstStyle/>
          <a:p>
            <a:fld id="{D044251F-EFE1-8347-AEDB-5F469115BF56}" type="slidenum">
              <a:rPr lang="en-US" smtClean="0"/>
              <a:t>3</a:t>
            </a:fld>
            <a:endParaRPr lang="en-US"/>
          </a:p>
        </p:txBody>
      </p:sp>
    </p:spTree>
    <p:extLst>
      <p:ext uri="{BB962C8B-B14F-4D97-AF65-F5344CB8AC3E}">
        <p14:creationId xmlns:p14="http://schemas.microsoft.com/office/powerpoint/2010/main" val="309245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Ibn </a:t>
            </a:r>
            <a:r>
              <a:rPr lang="en-US" dirty="0" err="1"/>
              <a:t>Qayyim</a:t>
            </a:r>
            <a:r>
              <a:rPr lang="en-US" dirty="0"/>
              <a:t> said, “</a:t>
            </a:r>
            <a:r>
              <a:rPr lang="en-US" dirty="0" err="1"/>
              <a:t>Tawakkul</a:t>
            </a:r>
            <a:r>
              <a:rPr lang="en-US" dirty="0"/>
              <a:t> is half the religion. As for the other half, it is </a:t>
            </a:r>
            <a:r>
              <a:rPr lang="en-US" dirty="0" err="1"/>
              <a:t>inabah</a:t>
            </a:r>
            <a:r>
              <a:rPr lang="en-US" dirty="0"/>
              <a:t> (which means to return to Allah in all affairs and repentance). </a:t>
            </a:r>
          </a:p>
          <a:p>
            <a:endParaRPr lang="en-US" dirty="0"/>
          </a:p>
          <a:p>
            <a:r>
              <a:rPr lang="en-US" dirty="0"/>
              <a:t>Where does </a:t>
            </a:r>
            <a:r>
              <a:rPr lang="en-US" dirty="0" err="1"/>
              <a:t>tawakkul</a:t>
            </a:r>
            <a:r>
              <a:rPr lang="en-US" dirty="0"/>
              <a:t> live?</a:t>
            </a:r>
          </a:p>
        </p:txBody>
      </p:sp>
      <p:sp>
        <p:nvSpPr>
          <p:cNvPr id="4" name="Slide Number Placeholder 3"/>
          <p:cNvSpPr>
            <a:spLocks noGrp="1"/>
          </p:cNvSpPr>
          <p:nvPr>
            <p:ph type="sldNum" sz="quarter" idx="5"/>
          </p:nvPr>
        </p:nvSpPr>
        <p:spPr/>
        <p:txBody>
          <a:bodyPr/>
          <a:lstStyle/>
          <a:p>
            <a:fld id="{D044251F-EFE1-8347-AEDB-5F469115BF56}" type="slidenum">
              <a:rPr lang="en-US" smtClean="0"/>
              <a:t>4</a:t>
            </a:fld>
            <a:endParaRPr lang="en-US"/>
          </a:p>
        </p:txBody>
      </p:sp>
    </p:spTree>
    <p:extLst>
      <p:ext uri="{BB962C8B-B14F-4D97-AF65-F5344CB8AC3E}">
        <p14:creationId xmlns:p14="http://schemas.microsoft.com/office/powerpoint/2010/main" val="251455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used to its full potential, </a:t>
            </a:r>
            <a:r>
              <a:rPr lang="en-US" dirty="0" err="1"/>
              <a:t>Tawakkul</a:t>
            </a:r>
            <a:r>
              <a:rPr lang="en-US" dirty="0"/>
              <a:t> provides us with a lens through which we form our outlook and actions to bring about the best outcome. In Surah Ali Imran, ayah 159, Allah commands us, “and when you have decided, then rely upon Allah. Indeed, Allah loves those who rely upon Him.” </a:t>
            </a:r>
          </a:p>
          <a:p>
            <a:endParaRPr lang="en-US" dirty="0"/>
          </a:p>
          <a:p>
            <a:r>
              <a:rPr lang="en-US" dirty="0"/>
              <a:t>It is very human for us to struggle, be thrown off our tracks, be troubled with doubt, complain when there is no end in sight, and even be consumed with fear at times. </a:t>
            </a:r>
            <a:r>
              <a:rPr lang="en-US" dirty="0" err="1"/>
              <a:t>Tawakkul</a:t>
            </a:r>
            <a:r>
              <a:rPr lang="en-US" dirty="0"/>
              <a:t> becomes the means by which we right our course and stay on it, and bring about resolve and contentment. </a:t>
            </a:r>
          </a:p>
        </p:txBody>
      </p:sp>
      <p:sp>
        <p:nvSpPr>
          <p:cNvPr id="4" name="Slide Number Placeholder 3"/>
          <p:cNvSpPr>
            <a:spLocks noGrp="1"/>
          </p:cNvSpPr>
          <p:nvPr>
            <p:ph type="sldNum" sz="quarter" idx="5"/>
          </p:nvPr>
        </p:nvSpPr>
        <p:spPr/>
        <p:txBody>
          <a:bodyPr/>
          <a:lstStyle/>
          <a:p>
            <a:fld id="{D044251F-EFE1-8347-AEDB-5F469115BF56}" type="slidenum">
              <a:rPr lang="en-US" smtClean="0"/>
              <a:t>5</a:t>
            </a:fld>
            <a:endParaRPr lang="en-US"/>
          </a:p>
        </p:txBody>
      </p:sp>
    </p:spTree>
    <p:extLst>
      <p:ext uri="{BB962C8B-B14F-4D97-AF65-F5344CB8AC3E}">
        <p14:creationId xmlns:p14="http://schemas.microsoft.com/office/powerpoint/2010/main" val="10091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of </a:t>
            </a:r>
            <a:r>
              <a:rPr lang="en-US" dirty="0" err="1"/>
              <a:t>tawakkul</a:t>
            </a:r>
            <a:r>
              <a:rPr lang="en-US" dirty="0"/>
              <a:t> are many, and among them is that you hand over to Allah whatever burdens your heart and mind. Realize that you are not broken, abandoned, or forgotten, but Allah has actually given you exactly what you need. Knowing this, the believer acknowledges with certainty and confidence, “and my success is not but through Allah. Upon Him I have relied, and to Him I return.” 11:88 – this is a great dhikr by the way :) </a:t>
            </a:r>
          </a:p>
          <a:p>
            <a:endParaRPr lang="en-US" dirty="0"/>
          </a:p>
          <a:p>
            <a:endParaRPr lang="en-US" dirty="0"/>
          </a:p>
        </p:txBody>
      </p:sp>
      <p:sp>
        <p:nvSpPr>
          <p:cNvPr id="4" name="Slide Number Placeholder 3"/>
          <p:cNvSpPr>
            <a:spLocks noGrp="1"/>
          </p:cNvSpPr>
          <p:nvPr>
            <p:ph type="sldNum" sz="quarter" idx="5"/>
          </p:nvPr>
        </p:nvSpPr>
        <p:spPr/>
        <p:txBody>
          <a:bodyPr/>
          <a:lstStyle/>
          <a:p>
            <a:fld id="{D044251F-EFE1-8347-AEDB-5F469115BF56}" type="slidenum">
              <a:rPr lang="en-US" smtClean="0"/>
              <a:t>6</a:t>
            </a:fld>
            <a:endParaRPr lang="en-US"/>
          </a:p>
        </p:txBody>
      </p:sp>
    </p:spTree>
    <p:extLst>
      <p:ext uri="{BB962C8B-B14F-4D97-AF65-F5344CB8AC3E}">
        <p14:creationId xmlns:p14="http://schemas.microsoft.com/office/powerpoint/2010/main" val="44280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I Live </a:t>
            </a:r>
            <a:r>
              <a:rPr lang="en-US" dirty="0" err="1"/>
              <a:t>Tawakkul</a:t>
            </a:r>
            <a:r>
              <a:rPr lang="en-US" dirty="0"/>
              <a:t>?  </a:t>
            </a:r>
          </a:p>
          <a:p>
            <a:endParaRPr lang="en-US" dirty="0"/>
          </a:p>
          <a:p>
            <a:r>
              <a:rPr lang="en-US" dirty="0"/>
              <a:t>To know Allah is to place your trust in Him. </a:t>
            </a:r>
          </a:p>
          <a:p>
            <a:endParaRPr lang="en-US" dirty="0"/>
          </a:p>
        </p:txBody>
      </p:sp>
      <p:sp>
        <p:nvSpPr>
          <p:cNvPr id="4" name="Slide Number Placeholder 3"/>
          <p:cNvSpPr>
            <a:spLocks noGrp="1"/>
          </p:cNvSpPr>
          <p:nvPr>
            <p:ph type="sldNum" sz="quarter" idx="5"/>
          </p:nvPr>
        </p:nvSpPr>
        <p:spPr/>
        <p:txBody>
          <a:bodyPr/>
          <a:lstStyle/>
          <a:p>
            <a:fld id="{D044251F-EFE1-8347-AEDB-5F469115BF56}" type="slidenum">
              <a:rPr lang="en-US" smtClean="0"/>
              <a:t>7</a:t>
            </a:fld>
            <a:endParaRPr lang="en-US"/>
          </a:p>
        </p:txBody>
      </p:sp>
    </p:spTree>
    <p:extLst>
      <p:ext uri="{BB962C8B-B14F-4D97-AF65-F5344CB8AC3E}">
        <p14:creationId xmlns:p14="http://schemas.microsoft.com/office/powerpoint/2010/main" val="33679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people of </a:t>
            </a:r>
            <a:r>
              <a:rPr lang="en-US" dirty="0" err="1"/>
              <a:t>tawakkul</a:t>
            </a:r>
            <a:r>
              <a:rPr lang="en-US" dirty="0"/>
              <a:t> during anytime of fear and uncertainty remain steadfast in their hope in Allah to bring them through the test, while also making every effort to take necessary means or measures needed to achieve it. This includes increasing our acts of worship like </a:t>
            </a:r>
            <a:r>
              <a:rPr lang="en-US" dirty="0" err="1"/>
              <a:t>istghfar</a:t>
            </a:r>
            <a:r>
              <a:rPr lang="en-US" dirty="0"/>
              <a:t>, </a:t>
            </a:r>
            <a:r>
              <a:rPr lang="en-US" dirty="0" err="1"/>
              <a:t>sadaka</a:t>
            </a:r>
            <a:r>
              <a:rPr lang="en-US" dirty="0"/>
              <a:t>, and being of service to others to the best of our ability. </a:t>
            </a:r>
          </a:p>
        </p:txBody>
      </p:sp>
      <p:sp>
        <p:nvSpPr>
          <p:cNvPr id="4" name="Slide Number Placeholder 3"/>
          <p:cNvSpPr>
            <a:spLocks noGrp="1"/>
          </p:cNvSpPr>
          <p:nvPr>
            <p:ph type="sldNum" sz="quarter" idx="5"/>
          </p:nvPr>
        </p:nvSpPr>
        <p:spPr/>
        <p:txBody>
          <a:bodyPr/>
          <a:lstStyle/>
          <a:p>
            <a:fld id="{D044251F-EFE1-8347-AEDB-5F469115BF56}" type="slidenum">
              <a:rPr lang="en-US" smtClean="0"/>
              <a:t>8</a:t>
            </a:fld>
            <a:endParaRPr lang="en-US"/>
          </a:p>
        </p:txBody>
      </p:sp>
    </p:spTree>
    <p:extLst>
      <p:ext uri="{BB962C8B-B14F-4D97-AF65-F5344CB8AC3E}">
        <p14:creationId xmlns:p14="http://schemas.microsoft.com/office/powerpoint/2010/main" val="37371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these parts over the next few weeks. But I want to touch on a few of things about each now and then we will move onto </a:t>
            </a:r>
            <a:r>
              <a:rPr lang="en-US" dirty="0" err="1"/>
              <a:t>Parvina</a:t>
            </a:r>
            <a:r>
              <a:rPr lang="en-US" dirty="0"/>
              <a:t> </a:t>
            </a:r>
            <a:r>
              <a:rPr lang="en-US" dirty="0" err="1"/>
              <a:t>inshA</a:t>
            </a:r>
            <a:r>
              <a:rPr lang="en-US" dirty="0"/>
              <a:t>. </a:t>
            </a:r>
          </a:p>
          <a:p>
            <a:endParaRPr lang="en-US" dirty="0"/>
          </a:p>
          <a:p>
            <a:r>
              <a:rPr lang="en-US" dirty="0"/>
              <a:t>Dua – Dua is the GREATEST act of worship and a significant component of </a:t>
            </a:r>
            <a:r>
              <a:rPr lang="en-US" dirty="0" err="1"/>
              <a:t>tawakkul</a:t>
            </a:r>
            <a:r>
              <a:rPr lang="en-US" dirty="0"/>
              <a:t>. I encourage you to develop an understanding of dua from the Qur’an and Sunnah, which we will focus on next week, and then pair them with your own words. Again, this will be our focus for next week </a:t>
            </a:r>
            <a:r>
              <a:rPr lang="en-US" dirty="0" err="1"/>
              <a:t>inshA</a:t>
            </a:r>
            <a:r>
              <a:rPr lang="en-US" dirty="0"/>
              <a:t>. </a:t>
            </a:r>
          </a:p>
          <a:p>
            <a:endParaRPr lang="en-US" dirty="0"/>
          </a:p>
          <a:p>
            <a:r>
              <a:rPr lang="en-US" dirty="0"/>
              <a:t>Have firm resolve – Quran 3:159 – this ayah gives us confidence and allows to remain focused on the goal ahead and maintain stability day after day. Imagine riding a jet ski in open water, keep moving at a steady speed and the water becomes a firm highway, but stop and go, and will be rocked by the waves onto an unsteady and undefined path. </a:t>
            </a:r>
          </a:p>
          <a:p>
            <a:endParaRPr lang="en-US" dirty="0"/>
          </a:p>
          <a:p>
            <a:r>
              <a:rPr lang="en-US" dirty="0"/>
              <a:t>Similarly, </a:t>
            </a:r>
            <a:r>
              <a:rPr lang="en-US" dirty="0" err="1"/>
              <a:t>tawakkul</a:t>
            </a:r>
            <a:r>
              <a:rPr lang="en-US" dirty="0"/>
              <a:t> closes the door to questions and doubts to inaction, stress, and dissatisfaction with oneself and others. Drop the </a:t>
            </a:r>
            <a:r>
              <a:rPr lang="en-US" dirty="0" err="1"/>
              <a:t>bagge</a:t>
            </a:r>
            <a:r>
              <a:rPr lang="en-US" dirty="0"/>
              <a:t> that slows you down and busy yourself with good deeds to avoid wasting time and then regret. Remember, </a:t>
            </a:r>
            <a:r>
              <a:rPr lang="en-US" dirty="0" err="1"/>
              <a:t>tawakkul</a:t>
            </a:r>
            <a:r>
              <a:rPr lang="en-US" dirty="0"/>
              <a:t> has 2 actions, one is that you believe it with your heart and the other involves seeking the means available. </a:t>
            </a:r>
          </a:p>
          <a:p>
            <a:endParaRPr lang="en-US" dirty="0"/>
          </a:p>
          <a:p>
            <a:r>
              <a:rPr lang="en-US" dirty="0"/>
              <a:t>The famous hadith reported by Anas ibn Malik about whether or not we should tie our camels relays this message to us very clearly. </a:t>
            </a:r>
          </a:p>
        </p:txBody>
      </p:sp>
      <p:sp>
        <p:nvSpPr>
          <p:cNvPr id="4" name="Slide Number Placeholder 3"/>
          <p:cNvSpPr>
            <a:spLocks noGrp="1"/>
          </p:cNvSpPr>
          <p:nvPr>
            <p:ph type="sldNum" sz="quarter" idx="5"/>
          </p:nvPr>
        </p:nvSpPr>
        <p:spPr/>
        <p:txBody>
          <a:bodyPr/>
          <a:lstStyle/>
          <a:p>
            <a:fld id="{D044251F-EFE1-8347-AEDB-5F469115BF56}" type="slidenum">
              <a:rPr lang="en-US" smtClean="0"/>
              <a:t>9</a:t>
            </a:fld>
            <a:endParaRPr lang="en-US"/>
          </a:p>
        </p:txBody>
      </p:sp>
    </p:spTree>
    <p:extLst>
      <p:ext uri="{BB962C8B-B14F-4D97-AF65-F5344CB8AC3E}">
        <p14:creationId xmlns:p14="http://schemas.microsoft.com/office/powerpoint/2010/main" val="289607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44251F-EFE1-8347-AEDB-5F469115BF56}" type="slidenum">
              <a:rPr lang="en-US" smtClean="0"/>
              <a:t>10</a:t>
            </a:fld>
            <a:endParaRPr lang="en-US"/>
          </a:p>
        </p:txBody>
      </p:sp>
    </p:spTree>
    <p:extLst>
      <p:ext uri="{BB962C8B-B14F-4D97-AF65-F5344CB8AC3E}">
        <p14:creationId xmlns:p14="http://schemas.microsoft.com/office/powerpoint/2010/main" val="217783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10/4/24</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6775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10/4/24</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8276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10/4/24</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27602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10/4/24</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39220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10/4/24</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27003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10/4/24</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75708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10/4/24</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82943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10/4/24</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54974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10/4/24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50070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10/4/24</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11951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10/4/24</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4960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10/4/24</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154884766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oz0FBjKWq-g?feature=oembed"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customXml" Target="../ink/ink5.xml"/><Relationship Id="rId5" Type="http://schemas.openxmlformats.org/officeDocument/2006/relationships/image" Target="../media/image7.png"/><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ustomXml" Target="../ink/ink7.xml"/><Relationship Id="rId5" Type="http://schemas.openxmlformats.org/officeDocument/2006/relationships/image" Target="../media/image11.png"/><Relationship Id="rId4"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chunsheng-huangchunsheng.blogspot.com/2003/08/blog-post_28.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en.wiktionary.org/wiki/date_palm"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B4BFC3-399C-A272-24A6-ED37A5856E96}"/>
              </a:ext>
            </a:extLst>
          </p:cNvPr>
          <p:cNvPicPr>
            <a:picLocks noChangeAspect="1"/>
          </p:cNvPicPr>
          <p:nvPr/>
        </p:nvPicPr>
        <p:blipFill>
          <a:blip r:embed="rId2"/>
          <a:srcRect l="5796" r="1554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F2EE95-8562-D9CD-E7C3-251D459116CC}"/>
              </a:ext>
            </a:extLst>
          </p:cNvPr>
          <p:cNvSpPr>
            <a:spLocks noGrp="1"/>
          </p:cNvSpPr>
          <p:nvPr>
            <p:ph type="ctrTitle"/>
          </p:nvPr>
        </p:nvSpPr>
        <p:spPr>
          <a:xfrm>
            <a:off x="477981" y="1122363"/>
            <a:ext cx="4023360" cy="3204134"/>
          </a:xfrm>
        </p:spPr>
        <p:txBody>
          <a:bodyPr anchor="b">
            <a:normAutofit/>
          </a:bodyPr>
          <a:lstStyle/>
          <a:p>
            <a:pPr algn="l"/>
            <a:r>
              <a:rPr lang="en-US" sz="4800"/>
              <a:t>Tawakkul</a:t>
            </a:r>
          </a:p>
        </p:txBody>
      </p:sp>
      <p:sp>
        <p:nvSpPr>
          <p:cNvPr id="3" name="Subtitle 2">
            <a:extLst>
              <a:ext uri="{FF2B5EF4-FFF2-40B4-BE49-F238E27FC236}">
                <a16:creationId xmlns:a16="http://schemas.microsoft.com/office/drawing/2014/main" id="{0B055BEA-1C41-18B9-7459-C28ED1D1F11C}"/>
              </a:ext>
            </a:extLst>
          </p:cNvPr>
          <p:cNvSpPr>
            <a:spLocks noGrp="1"/>
          </p:cNvSpPr>
          <p:nvPr>
            <p:ph type="subTitle" idx="1"/>
          </p:nvPr>
        </p:nvSpPr>
        <p:spPr>
          <a:xfrm>
            <a:off x="477981" y="4872922"/>
            <a:ext cx="3933306" cy="1208141"/>
          </a:xfrm>
        </p:spPr>
        <p:txBody>
          <a:bodyPr>
            <a:normAutofit/>
          </a:bodyPr>
          <a:lstStyle/>
          <a:p>
            <a:pPr algn="l"/>
            <a:r>
              <a:rPr lang="en-US" sz="2000" dirty="0"/>
              <a:t>Relying on Allah in Hardship &amp; Ease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3AC9D1-6C92-CFAD-136E-5BFB4A9B8C9D}"/>
              </a:ext>
            </a:extLst>
          </p:cNvPr>
          <p:cNvSpPr>
            <a:spLocks noGrp="1"/>
          </p:cNvSpPr>
          <p:nvPr>
            <p:ph type="dt" sz="half" idx="10"/>
          </p:nvPr>
        </p:nvSpPr>
        <p:spPr/>
        <p:txBody>
          <a:bodyPr/>
          <a:lstStyle/>
          <a:p>
            <a:fld id="{579F6069-8263-4296-913A-BC2234E8D32B}" type="datetime1">
              <a:rPr lang="en-US" smtClean="0"/>
              <a:t>10/4/24</a:t>
            </a:fld>
            <a:endParaRPr lang="en-US"/>
          </a:p>
        </p:txBody>
      </p:sp>
      <p:sp>
        <p:nvSpPr>
          <p:cNvPr id="5" name="Footer Placeholder 4">
            <a:extLst>
              <a:ext uri="{FF2B5EF4-FFF2-40B4-BE49-F238E27FC236}">
                <a16:creationId xmlns:a16="http://schemas.microsoft.com/office/drawing/2014/main" id="{8DC43898-F8E1-128D-1CF7-CDCA45499CA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2918A97-2995-3AD4-394D-7D58088E0256}"/>
              </a:ext>
            </a:extLst>
          </p:cNvPr>
          <p:cNvSpPr>
            <a:spLocks noGrp="1"/>
          </p:cNvSpPr>
          <p:nvPr>
            <p:ph type="sldNum" sz="quarter" idx="12"/>
          </p:nvPr>
        </p:nvSpPr>
        <p:spPr/>
        <p:txBody>
          <a:bodyPr/>
          <a:lstStyle/>
          <a:p>
            <a:fld id="{C68AC1EC-23E2-4F0E-A5A4-674EC8DB954E}" type="slidenum">
              <a:rPr lang="en-US" smtClean="0"/>
              <a:t>10</a:t>
            </a:fld>
            <a:endParaRPr lang="en-US"/>
          </a:p>
        </p:txBody>
      </p:sp>
      <p:pic>
        <p:nvPicPr>
          <p:cNvPr id="7" name="Online Media 6" descr="How To Attain Tawakkul? | Bela Assad">
            <a:hlinkClick r:id="" action="ppaction://media"/>
            <a:extLst>
              <a:ext uri="{FF2B5EF4-FFF2-40B4-BE49-F238E27FC236}">
                <a16:creationId xmlns:a16="http://schemas.microsoft.com/office/drawing/2014/main" id="{55E9F730-7D68-74BD-88E5-FE23D0002F90}"/>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32838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05C-9825-DF51-7157-3C987F64845B}"/>
              </a:ext>
            </a:extLst>
          </p:cNvPr>
          <p:cNvSpPr>
            <a:spLocks noGrp="1"/>
          </p:cNvSpPr>
          <p:nvPr>
            <p:ph type="title"/>
          </p:nvPr>
        </p:nvSpPr>
        <p:spPr/>
        <p:txBody>
          <a:bodyPr/>
          <a:lstStyle/>
          <a:p>
            <a:r>
              <a:rPr lang="en-US" dirty="0" err="1"/>
              <a:t>Surat’ul</a:t>
            </a:r>
            <a:r>
              <a:rPr lang="en-US" dirty="0"/>
              <a:t> Baqarah Ayah 216</a:t>
            </a:r>
          </a:p>
        </p:txBody>
      </p:sp>
      <p:sp>
        <p:nvSpPr>
          <p:cNvPr id="3" name="Content Placeholder 2">
            <a:extLst>
              <a:ext uri="{FF2B5EF4-FFF2-40B4-BE49-F238E27FC236}">
                <a16:creationId xmlns:a16="http://schemas.microsoft.com/office/drawing/2014/main" id="{63A6E974-4D70-99AF-0817-4EBF3A4454BF}"/>
              </a:ext>
            </a:extLst>
          </p:cNvPr>
          <p:cNvSpPr>
            <a:spLocks noGrp="1"/>
          </p:cNvSpPr>
          <p:nvPr>
            <p:ph idx="1"/>
          </p:nvPr>
        </p:nvSpPr>
        <p:spPr/>
        <p:txBody>
          <a:bodyPr/>
          <a:lstStyle/>
          <a:p>
            <a:r>
              <a:rPr lang="en-US" dirty="0"/>
              <a:t>“…Perhaps you dislike something which is good for you and like something which is bad for you. And Allah knows, where you know not.” </a:t>
            </a:r>
          </a:p>
        </p:txBody>
      </p:sp>
      <p:sp>
        <p:nvSpPr>
          <p:cNvPr id="4" name="Date Placeholder 3">
            <a:extLst>
              <a:ext uri="{FF2B5EF4-FFF2-40B4-BE49-F238E27FC236}">
                <a16:creationId xmlns:a16="http://schemas.microsoft.com/office/drawing/2014/main" id="{1190F963-C6E9-63B3-47DE-A9F6015E680A}"/>
              </a:ext>
            </a:extLst>
          </p:cNvPr>
          <p:cNvSpPr>
            <a:spLocks noGrp="1"/>
          </p:cNvSpPr>
          <p:nvPr>
            <p:ph type="dt" sz="half" idx="10"/>
          </p:nvPr>
        </p:nvSpPr>
        <p:spPr/>
        <p:txBody>
          <a:bodyPr/>
          <a:lstStyle/>
          <a:p>
            <a:fld id="{579F6069-8263-4296-913A-BC2234E8D32B}" type="datetime1">
              <a:rPr lang="en-US" smtClean="0"/>
              <a:t>10/4/24</a:t>
            </a:fld>
            <a:endParaRPr lang="en-US"/>
          </a:p>
        </p:txBody>
      </p:sp>
      <p:sp>
        <p:nvSpPr>
          <p:cNvPr id="5" name="Footer Placeholder 4">
            <a:extLst>
              <a:ext uri="{FF2B5EF4-FFF2-40B4-BE49-F238E27FC236}">
                <a16:creationId xmlns:a16="http://schemas.microsoft.com/office/drawing/2014/main" id="{0FBB920C-F7EB-02AA-F677-9061F6A2879F}"/>
              </a:ext>
            </a:extLst>
          </p:cNvPr>
          <p:cNvSpPr>
            <a:spLocks noGrp="1"/>
          </p:cNvSpPr>
          <p:nvPr>
            <p:ph type="ftr" sz="quarter" idx="11"/>
          </p:nvPr>
        </p:nvSpPr>
        <p:spPr/>
        <p:txBody>
          <a:bodyPr/>
          <a:lstStyle/>
          <a:p>
            <a:r>
              <a:rPr lang="en-US" dirty="0" err="1"/>
              <a:t>Tawakkul</a:t>
            </a:r>
            <a:endParaRPr lang="en-US" dirty="0"/>
          </a:p>
        </p:txBody>
      </p:sp>
      <p:sp>
        <p:nvSpPr>
          <p:cNvPr id="6" name="Slide Number Placeholder 5">
            <a:extLst>
              <a:ext uri="{FF2B5EF4-FFF2-40B4-BE49-F238E27FC236}">
                <a16:creationId xmlns:a16="http://schemas.microsoft.com/office/drawing/2014/main" id="{4D3A7FCA-ABE7-921A-5BD6-E130C6818967}"/>
              </a:ext>
            </a:extLst>
          </p:cNvPr>
          <p:cNvSpPr>
            <a:spLocks noGrp="1"/>
          </p:cNvSpPr>
          <p:nvPr>
            <p:ph type="sldNum" sz="quarter" idx="12"/>
          </p:nvPr>
        </p:nvSpPr>
        <p:spPr/>
        <p:txBody>
          <a:bodyPr/>
          <a:lstStyle/>
          <a:p>
            <a:fld id="{C68AC1EC-23E2-4F0E-A5A4-674EC8DB954E}" type="slidenum">
              <a:rPr lang="en-US" smtClean="0"/>
              <a:t>2</a:t>
            </a:fld>
            <a:endParaRPr lang="en-US"/>
          </a:p>
        </p:txBody>
      </p:sp>
      <p:pic>
        <p:nvPicPr>
          <p:cNvPr id="8" name="Picture 7" descr="A close-up of some writing&#10;&#10;Description automatically generated">
            <a:extLst>
              <a:ext uri="{FF2B5EF4-FFF2-40B4-BE49-F238E27FC236}">
                <a16:creationId xmlns:a16="http://schemas.microsoft.com/office/drawing/2014/main" id="{7F33F477-09E3-D7D3-0F01-4A96A9307784}"/>
              </a:ext>
            </a:extLst>
          </p:cNvPr>
          <p:cNvPicPr>
            <a:picLocks noChangeAspect="1"/>
          </p:cNvPicPr>
          <p:nvPr/>
        </p:nvPicPr>
        <p:blipFill>
          <a:blip r:embed="rId3"/>
          <a:stretch>
            <a:fillRect/>
          </a:stretch>
        </p:blipFill>
        <p:spPr>
          <a:xfrm>
            <a:off x="2381250" y="3104643"/>
            <a:ext cx="7429500" cy="2324100"/>
          </a:xfrm>
          <a:prstGeom prst="rect">
            <a:avLst/>
          </a:prstGeom>
        </p:spPr>
      </p:pic>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1409E41B-3FF7-1467-10F8-85840DFCA723}"/>
                  </a:ext>
                </a:extLst>
              </p14:cNvPr>
              <p14:cNvContentPartPr/>
              <p14:nvPr/>
            </p14:nvContentPartPr>
            <p14:xfrm>
              <a:off x="2709272" y="3663922"/>
              <a:ext cx="2192040" cy="57600"/>
            </p14:xfrm>
          </p:contentPart>
        </mc:Choice>
        <mc:Fallback>
          <p:pic>
            <p:nvPicPr>
              <p:cNvPr id="11" name="Ink 10">
                <a:extLst>
                  <a:ext uri="{FF2B5EF4-FFF2-40B4-BE49-F238E27FC236}">
                    <a16:creationId xmlns:a16="http://schemas.microsoft.com/office/drawing/2014/main" id="{1409E41B-3FF7-1467-10F8-85840DFCA723}"/>
                  </a:ext>
                </a:extLst>
              </p:cNvPr>
              <p:cNvPicPr/>
              <p:nvPr/>
            </p:nvPicPr>
            <p:blipFill>
              <a:blip r:embed="rId5"/>
              <a:stretch>
                <a:fillRect/>
              </a:stretch>
            </p:blipFill>
            <p:spPr>
              <a:xfrm>
                <a:off x="2655632" y="3556282"/>
                <a:ext cx="2299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6B6799FE-4E52-CFBA-FD26-C63A01BF14BF}"/>
                  </a:ext>
                </a:extLst>
              </p14:cNvPr>
              <p14:cNvContentPartPr/>
              <p14:nvPr/>
            </p14:nvContentPartPr>
            <p14:xfrm>
              <a:off x="2788832" y="4194922"/>
              <a:ext cx="6821280" cy="93240"/>
            </p14:xfrm>
          </p:contentPart>
        </mc:Choice>
        <mc:Fallback>
          <p:pic>
            <p:nvPicPr>
              <p:cNvPr id="12" name="Ink 11">
                <a:extLst>
                  <a:ext uri="{FF2B5EF4-FFF2-40B4-BE49-F238E27FC236}">
                    <a16:creationId xmlns:a16="http://schemas.microsoft.com/office/drawing/2014/main" id="{6B6799FE-4E52-CFBA-FD26-C63A01BF14BF}"/>
                  </a:ext>
                </a:extLst>
              </p:cNvPr>
              <p:cNvPicPr/>
              <p:nvPr/>
            </p:nvPicPr>
            <p:blipFill>
              <a:blip r:embed="rId7"/>
              <a:stretch>
                <a:fillRect/>
              </a:stretch>
            </p:blipFill>
            <p:spPr>
              <a:xfrm>
                <a:off x="2734832" y="4087282"/>
                <a:ext cx="69289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A0CAFB54-353C-05A0-87F0-7BB4F058C0BF}"/>
                  </a:ext>
                </a:extLst>
              </p14:cNvPr>
              <p14:cNvContentPartPr/>
              <p14:nvPr/>
            </p14:nvContentPartPr>
            <p14:xfrm>
              <a:off x="5774672" y="4820962"/>
              <a:ext cx="3900600" cy="11520"/>
            </p14:xfrm>
          </p:contentPart>
        </mc:Choice>
        <mc:Fallback>
          <p:pic>
            <p:nvPicPr>
              <p:cNvPr id="14" name="Ink 13">
                <a:extLst>
                  <a:ext uri="{FF2B5EF4-FFF2-40B4-BE49-F238E27FC236}">
                    <a16:creationId xmlns:a16="http://schemas.microsoft.com/office/drawing/2014/main" id="{A0CAFB54-353C-05A0-87F0-7BB4F058C0BF}"/>
                  </a:ext>
                </a:extLst>
              </p:cNvPr>
              <p:cNvPicPr/>
              <p:nvPr/>
            </p:nvPicPr>
            <p:blipFill>
              <a:blip r:embed="rId9"/>
              <a:stretch>
                <a:fillRect/>
              </a:stretch>
            </p:blipFill>
            <p:spPr>
              <a:xfrm>
                <a:off x="5720672" y="4712962"/>
                <a:ext cx="4008240" cy="227160"/>
              </a:xfrm>
              <a:prstGeom prst="rect">
                <a:avLst/>
              </a:prstGeom>
            </p:spPr>
          </p:pic>
        </mc:Fallback>
      </mc:AlternateContent>
    </p:spTree>
    <p:extLst>
      <p:ext uri="{BB962C8B-B14F-4D97-AF65-F5344CB8AC3E}">
        <p14:creationId xmlns:p14="http://schemas.microsoft.com/office/powerpoint/2010/main" val="284697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8F06-D716-3D4B-056D-50191E371826}"/>
              </a:ext>
            </a:extLst>
          </p:cNvPr>
          <p:cNvSpPr>
            <a:spLocks noGrp="1"/>
          </p:cNvSpPr>
          <p:nvPr>
            <p:ph type="title"/>
          </p:nvPr>
        </p:nvSpPr>
        <p:spPr>
          <a:xfrm>
            <a:off x="839788" y="807868"/>
            <a:ext cx="3640713" cy="2062594"/>
          </a:xfrm>
        </p:spPr>
        <p:txBody>
          <a:bodyPr anchor="t">
            <a:normAutofit/>
          </a:bodyPr>
          <a:lstStyle/>
          <a:p>
            <a:r>
              <a:rPr lang="en-US" dirty="0" err="1"/>
              <a:t>Ihdina</a:t>
            </a:r>
            <a:r>
              <a:rPr lang="en-US" dirty="0"/>
              <a:t> </a:t>
            </a:r>
            <a:r>
              <a:rPr lang="en-US" dirty="0" err="1"/>
              <a:t>Sirat’al</a:t>
            </a:r>
            <a:r>
              <a:rPr lang="en-US" dirty="0"/>
              <a:t> </a:t>
            </a:r>
            <a:r>
              <a:rPr lang="en-US" dirty="0" err="1"/>
              <a:t>Mustaqeem</a:t>
            </a:r>
            <a:r>
              <a:rPr lang="en-US" dirty="0"/>
              <a:t> – Guide us to the Straight Path</a:t>
            </a:r>
          </a:p>
        </p:txBody>
      </p:sp>
      <p:pic>
        <p:nvPicPr>
          <p:cNvPr id="9" name="Picture 8" descr="A white background with black text&#10;&#10;Description automatically generated">
            <a:extLst>
              <a:ext uri="{FF2B5EF4-FFF2-40B4-BE49-F238E27FC236}">
                <a16:creationId xmlns:a16="http://schemas.microsoft.com/office/drawing/2014/main" id="{F2F01070-5F6D-3A6B-EE65-9C31BCFC30A2}"/>
              </a:ext>
            </a:extLst>
          </p:cNvPr>
          <p:cNvPicPr>
            <a:picLocks noChangeAspect="1"/>
          </p:cNvPicPr>
          <p:nvPr/>
        </p:nvPicPr>
        <p:blipFill>
          <a:blip r:embed="rId3"/>
          <a:stretch>
            <a:fillRect/>
          </a:stretch>
        </p:blipFill>
        <p:spPr>
          <a:xfrm>
            <a:off x="5432898" y="1839030"/>
            <a:ext cx="5922489" cy="2990856"/>
          </a:xfrm>
          <a:prstGeom prst="rect">
            <a:avLst/>
          </a:prstGeom>
          <a:noFill/>
        </p:spPr>
      </p:pic>
      <p:sp>
        <p:nvSpPr>
          <p:cNvPr id="3" name="Content Placeholder 2">
            <a:extLst>
              <a:ext uri="{FF2B5EF4-FFF2-40B4-BE49-F238E27FC236}">
                <a16:creationId xmlns:a16="http://schemas.microsoft.com/office/drawing/2014/main" id="{D1879C60-C0E8-E581-6C77-9647368DFC87}"/>
              </a:ext>
            </a:extLst>
          </p:cNvPr>
          <p:cNvSpPr>
            <a:spLocks noGrp="1"/>
          </p:cNvSpPr>
          <p:nvPr>
            <p:ph type="body" sz="half" idx="2"/>
          </p:nvPr>
        </p:nvSpPr>
        <p:spPr>
          <a:xfrm>
            <a:off x="839788" y="3000652"/>
            <a:ext cx="3640713" cy="2868336"/>
          </a:xfrm>
        </p:spPr>
        <p:txBody>
          <a:bodyPr anchor="b">
            <a:normAutofit fontScale="92500" lnSpcReduction="20000"/>
          </a:bodyPr>
          <a:lstStyle/>
          <a:p>
            <a:pPr marL="0" indent="0">
              <a:buNone/>
            </a:pPr>
            <a:r>
              <a:rPr lang="en-US" sz="3200" dirty="0"/>
              <a:t>1. Faith</a:t>
            </a:r>
          </a:p>
          <a:p>
            <a:pPr marL="0" indent="0">
              <a:buNone/>
            </a:pPr>
            <a:r>
              <a:rPr lang="en-US" sz="3200" dirty="0"/>
              <a:t>2. Gratitude</a:t>
            </a:r>
          </a:p>
          <a:p>
            <a:pPr marL="0" indent="0">
              <a:buNone/>
            </a:pPr>
            <a:r>
              <a:rPr lang="en-US" sz="3200" dirty="0"/>
              <a:t>3. Patience</a:t>
            </a:r>
          </a:p>
          <a:p>
            <a:pPr marL="0" indent="0">
              <a:buNone/>
            </a:pPr>
            <a:r>
              <a:rPr lang="en-US" sz="3200" dirty="0"/>
              <a:t>4. Placing our Trust in Allah </a:t>
            </a:r>
          </a:p>
        </p:txBody>
      </p:sp>
      <p:sp>
        <p:nvSpPr>
          <p:cNvPr id="4" name="Date Placeholder 3">
            <a:extLst>
              <a:ext uri="{FF2B5EF4-FFF2-40B4-BE49-F238E27FC236}">
                <a16:creationId xmlns:a16="http://schemas.microsoft.com/office/drawing/2014/main" id="{0324A88D-B1A0-4D5F-81B9-EF4DD2E99E38}"/>
              </a:ext>
            </a:extLst>
          </p:cNvPr>
          <p:cNvSpPr>
            <a:spLocks noGrp="1"/>
          </p:cNvSpPr>
          <p:nvPr>
            <p:ph type="dt" sz="half" idx="10"/>
          </p:nvPr>
        </p:nvSpPr>
        <p:spPr>
          <a:xfrm>
            <a:off x="877824" y="6356350"/>
            <a:ext cx="2743200" cy="365125"/>
          </a:xfrm>
        </p:spPr>
        <p:txBody>
          <a:bodyPr anchor="ctr">
            <a:normAutofit/>
          </a:bodyPr>
          <a:lstStyle/>
          <a:p>
            <a:pPr>
              <a:spcAft>
                <a:spcPts val="600"/>
              </a:spcAft>
            </a:pPr>
            <a:fld id="{579F6069-8263-4296-913A-BC2234E8D32B}" type="datetime1">
              <a:rPr lang="en-US" smtClean="0"/>
              <a:pPr>
                <a:spcAft>
                  <a:spcPts val="600"/>
                </a:spcAft>
              </a:pPr>
              <a:t>10/4/24</a:t>
            </a:fld>
            <a:endParaRPr lang="en-US"/>
          </a:p>
        </p:txBody>
      </p:sp>
      <p:sp>
        <p:nvSpPr>
          <p:cNvPr id="5" name="Footer Placeholder 4">
            <a:extLst>
              <a:ext uri="{FF2B5EF4-FFF2-40B4-BE49-F238E27FC236}">
                <a16:creationId xmlns:a16="http://schemas.microsoft.com/office/drawing/2014/main" id="{6BF2F835-4399-2766-C500-3F9791B6947F}"/>
              </a:ext>
            </a:extLst>
          </p:cNvPr>
          <p:cNvSpPr>
            <a:spLocks noGrp="1"/>
          </p:cNvSpPr>
          <p:nvPr>
            <p:ph type="ftr" sz="quarter" idx="11"/>
          </p:nvPr>
        </p:nvSpPr>
        <p:spPr>
          <a:xfrm>
            <a:off x="7132320" y="6356350"/>
            <a:ext cx="4297680" cy="365125"/>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994FF2CC-16F9-9CA2-190B-89F259FC8675}"/>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3</a:t>
            </a:fld>
            <a:endParaRPr lang="en-US"/>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1A8E4669-2843-CBD0-450D-7BE787E7660B}"/>
                  </a:ext>
                </a:extLst>
              </p14:cNvPr>
              <p14:cNvContentPartPr/>
              <p14:nvPr/>
            </p14:nvContentPartPr>
            <p14:xfrm>
              <a:off x="6003633" y="2600193"/>
              <a:ext cx="920520" cy="20880"/>
            </p14:xfrm>
          </p:contentPart>
        </mc:Choice>
        <mc:Fallback>
          <p:pic>
            <p:nvPicPr>
              <p:cNvPr id="10" name="Ink 9">
                <a:extLst>
                  <a:ext uri="{FF2B5EF4-FFF2-40B4-BE49-F238E27FC236}">
                    <a16:creationId xmlns:a16="http://schemas.microsoft.com/office/drawing/2014/main" id="{1A8E4669-2843-CBD0-450D-7BE787E7660B}"/>
                  </a:ext>
                </a:extLst>
              </p:cNvPr>
              <p:cNvPicPr/>
              <p:nvPr/>
            </p:nvPicPr>
            <p:blipFill>
              <a:blip r:embed="rId5"/>
              <a:stretch>
                <a:fillRect/>
              </a:stretch>
            </p:blipFill>
            <p:spPr>
              <a:xfrm>
                <a:off x="5949633" y="2492553"/>
                <a:ext cx="1028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302D46A8-72A5-BF3B-FA15-450C8731EC84}"/>
                  </a:ext>
                </a:extLst>
              </p14:cNvPr>
              <p14:cNvContentPartPr/>
              <p14:nvPr/>
            </p14:nvContentPartPr>
            <p14:xfrm>
              <a:off x="8811993" y="3099153"/>
              <a:ext cx="2350800" cy="17640"/>
            </p14:xfrm>
          </p:contentPart>
        </mc:Choice>
        <mc:Fallback>
          <p:pic>
            <p:nvPicPr>
              <p:cNvPr id="11" name="Ink 10">
                <a:extLst>
                  <a:ext uri="{FF2B5EF4-FFF2-40B4-BE49-F238E27FC236}">
                    <a16:creationId xmlns:a16="http://schemas.microsoft.com/office/drawing/2014/main" id="{302D46A8-72A5-BF3B-FA15-450C8731EC84}"/>
                  </a:ext>
                </a:extLst>
              </p:cNvPr>
              <p:cNvPicPr/>
              <p:nvPr/>
            </p:nvPicPr>
            <p:blipFill>
              <a:blip r:embed="rId7"/>
              <a:stretch>
                <a:fillRect/>
              </a:stretch>
            </p:blipFill>
            <p:spPr>
              <a:xfrm>
                <a:off x="8757993" y="2991153"/>
                <a:ext cx="2458440" cy="233280"/>
              </a:xfrm>
              <a:prstGeom prst="rect">
                <a:avLst/>
              </a:prstGeom>
            </p:spPr>
          </p:pic>
        </mc:Fallback>
      </mc:AlternateContent>
    </p:spTree>
    <p:extLst>
      <p:ext uri="{BB962C8B-B14F-4D97-AF65-F5344CB8AC3E}">
        <p14:creationId xmlns:p14="http://schemas.microsoft.com/office/powerpoint/2010/main" val="208518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3FAC-2455-ECC5-7B3C-88EF580E4B6D}"/>
              </a:ext>
            </a:extLst>
          </p:cNvPr>
          <p:cNvSpPr>
            <a:spLocks noGrp="1"/>
          </p:cNvSpPr>
          <p:nvPr>
            <p:ph type="title"/>
          </p:nvPr>
        </p:nvSpPr>
        <p:spPr/>
        <p:txBody>
          <a:bodyPr>
            <a:normAutofit/>
          </a:bodyPr>
          <a:lstStyle/>
          <a:p>
            <a:r>
              <a:rPr lang="en-US" sz="4000"/>
              <a:t>Surah Talaq Ayah 3</a:t>
            </a:r>
            <a:endParaRPr lang="en-US" sz="4000" dirty="0"/>
          </a:p>
        </p:txBody>
      </p:sp>
      <p:pic>
        <p:nvPicPr>
          <p:cNvPr id="9" name="Content Placeholder 8" descr="A black text on a white background&#10;&#10;Description automatically generated">
            <a:extLst>
              <a:ext uri="{FF2B5EF4-FFF2-40B4-BE49-F238E27FC236}">
                <a16:creationId xmlns:a16="http://schemas.microsoft.com/office/drawing/2014/main" id="{72BE1487-1DCD-94FF-9990-0CD98C030831}"/>
              </a:ext>
            </a:extLst>
          </p:cNvPr>
          <p:cNvPicPr>
            <a:picLocks noGrp="1" noChangeAspect="1"/>
          </p:cNvPicPr>
          <p:nvPr>
            <p:ph idx="1"/>
          </p:nvPr>
        </p:nvPicPr>
        <p:blipFill>
          <a:blip r:embed="rId3"/>
          <a:stretch>
            <a:fillRect/>
          </a:stretch>
        </p:blipFill>
        <p:spPr>
          <a:xfrm>
            <a:off x="4686106" y="1566484"/>
            <a:ext cx="7004496" cy="2868336"/>
          </a:xfrm>
        </p:spPr>
      </p:pic>
      <p:sp>
        <p:nvSpPr>
          <p:cNvPr id="4" name="Text Placeholder 3">
            <a:extLst>
              <a:ext uri="{FF2B5EF4-FFF2-40B4-BE49-F238E27FC236}">
                <a16:creationId xmlns:a16="http://schemas.microsoft.com/office/drawing/2014/main" id="{660961AB-7E58-ACBA-5B3B-06BF8A400416}"/>
              </a:ext>
            </a:extLst>
          </p:cNvPr>
          <p:cNvSpPr>
            <a:spLocks noGrp="1"/>
          </p:cNvSpPr>
          <p:nvPr>
            <p:ph type="body" sz="half" idx="2"/>
          </p:nvPr>
        </p:nvSpPr>
        <p:spPr/>
        <p:txBody>
          <a:bodyPr>
            <a:normAutofit fontScale="92500"/>
          </a:bodyPr>
          <a:lstStyle/>
          <a:p>
            <a:r>
              <a:rPr lang="en-US" sz="2400"/>
              <a:t>Allah promises us that He will “provide for the believer from where he does not expect. And whoever relies upon Allah, then He is sufficient for them.” </a:t>
            </a:r>
            <a:endParaRPr lang="en-US" sz="2400" dirty="0"/>
          </a:p>
        </p:txBody>
      </p:sp>
      <p:sp>
        <p:nvSpPr>
          <p:cNvPr id="5" name="Date Placeholder 4">
            <a:extLst>
              <a:ext uri="{FF2B5EF4-FFF2-40B4-BE49-F238E27FC236}">
                <a16:creationId xmlns:a16="http://schemas.microsoft.com/office/drawing/2014/main" id="{8980E69C-73A7-7A12-47FF-37FC103A325E}"/>
              </a:ext>
            </a:extLst>
          </p:cNvPr>
          <p:cNvSpPr>
            <a:spLocks noGrp="1"/>
          </p:cNvSpPr>
          <p:nvPr>
            <p:ph type="dt" sz="half" idx="10"/>
          </p:nvPr>
        </p:nvSpPr>
        <p:spPr/>
        <p:txBody>
          <a:bodyPr/>
          <a:lstStyle/>
          <a:p>
            <a:fld id="{2FB1DD93-7C9D-4E53-81F0-DDE57FEA7EDB}" type="datetime1">
              <a:rPr lang="en-US" smtClean="0"/>
              <a:t>10/4/24</a:t>
            </a:fld>
            <a:endParaRPr lang="en-US"/>
          </a:p>
        </p:txBody>
      </p:sp>
      <p:sp>
        <p:nvSpPr>
          <p:cNvPr id="6" name="Footer Placeholder 5">
            <a:extLst>
              <a:ext uri="{FF2B5EF4-FFF2-40B4-BE49-F238E27FC236}">
                <a16:creationId xmlns:a16="http://schemas.microsoft.com/office/drawing/2014/main" id="{001EE11A-AF91-BC69-6590-0ECE4996F8E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16E1A34-1388-3690-64F4-07F06E85B01D}"/>
              </a:ext>
            </a:extLst>
          </p:cNvPr>
          <p:cNvSpPr>
            <a:spLocks noGrp="1"/>
          </p:cNvSpPr>
          <p:nvPr>
            <p:ph type="sldNum" sz="quarter" idx="12"/>
          </p:nvPr>
        </p:nvSpPr>
        <p:spPr/>
        <p:txBody>
          <a:bodyPr/>
          <a:lstStyle/>
          <a:p>
            <a:fld id="{C68AC1EC-23E2-4F0E-A5A4-674EC8DB954E}" type="slidenum">
              <a:rPr lang="en-US" smtClean="0"/>
              <a:t>4</a:t>
            </a:fld>
            <a:endParaRPr lang="en-US"/>
          </a:p>
        </p:txBody>
      </p:sp>
    </p:spTree>
    <p:extLst>
      <p:ext uri="{BB962C8B-B14F-4D97-AF65-F5344CB8AC3E}">
        <p14:creationId xmlns:p14="http://schemas.microsoft.com/office/powerpoint/2010/main" val="13048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7228-325B-222F-B5C7-2795A98A2EDC}"/>
              </a:ext>
            </a:extLst>
          </p:cNvPr>
          <p:cNvSpPr>
            <a:spLocks noGrp="1"/>
          </p:cNvSpPr>
          <p:nvPr>
            <p:ph type="title"/>
          </p:nvPr>
        </p:nvSpPr>
        <p:spPr/>
        <p:txBody>
          <a:bodyPr/>
          <a:lstStyle/>
          <a:p>
            <a:r>
              <a:rPr lang="en-US" dirty="0" err="1"/>
              <a:t>Tawakkul</a:t>
            </a:r>
            <a:r>
              <a:rPr lang="en-US" dirty="0"/>
              <a:t> lives in our hearts</a:t>
            </a:r>
          </a:p>
        </p:txBody>
      </p:sp>
      <p:pic>
        <p:nvPicPr>
          <p:cNvPr id="10" name="Content Placeholder 9" descr="A close up of a text&#10;&#10;Description automatically generated">
            <a:extLst>
              <a:ext uri="{FF2B5EF4-FFF2-40B4-BE49-F238E27FC236}">
                <a16:creationId xmlns:a16="http://schemas.microsoft.com/office/drawing/2014/main" id="{88CB096C-8F2F-9215-891A-DF387DBF29DD}"/>
              </a:ext>
            </a:extLst>
          </p:cNvPr>
          <p:cNvPicPr>
            <a:picLocks noGrp="1" noChangeAspect="1"/>
          </p:cNvPicPr>
          <p:nvPr>
            <p:ph idx="1"/>
          </p:nvPr>
        </p:nvPicPr>
        <p:blipFill>
          <a:blip r:embed="rId3"/>
          <a:stretch>
            <a:fillRect/>
          </a:stretch>
        </p:blipFill>
        <p:spPr>
          <a:xfrm>
            <a:off x="4459593" y="1493013"/>
            <a:ext cx="7757807" cy="3756903"/>
          </a:xfrm>
        </p:spPr>
      </p:pic>
      <p:sp>
        <p:nvSpPr>
          <p:cNvPr id="4" name="Text Placeholder 3">
            <a:extLst>
              <a:ext uri="{FF2B5EF4-FFF2-40B4-BE49-F238E27FC236}">
                <a16:creationId xmlns:a16="http://schemas.microsoft.com/office/drawing/2014/main" id="{270E2BDD-15A9-299A-A322-7C9A97DA4829}"/>
              </a:ext>
            </a:extLst>
          </p:cNvPr>
          <p:cNvSpPr>
            <a:spLocks noGrp="1"/>
          </p:cNvSpPr>
          <p:nvPr>
            <p:ph type="body" sz="half" idx="2"/>
          </p:nvPr>
        </p:nvSpPr>
        <p:spPr/>
        <p:txBody>
          <a:bodyPr>
            <a:normAutofit lnSpcReduction="10000"/>
          </a:bodyPr>
          <a:lstStyle/>
          <a:p>
            <a:r>
              <a:rPr lang="en-US" sz="3200" dirty="0" err="1"/>
              <a:t>Tawakkul</a:t>
            </a:r>
            <a:r>
              <a:rPr lang="en-US" sz="3200" dirty="0"/>
              <a:t> is an action of our hearts and is at the core of our spiritual well-being and practice. </a:t>
            </a:r>
          </a:p>
        </p:txBody>
      </p:sp>
      <p:sp>
        <p:nvSpPr>
          <p:cNvPr id="5" name="Date Placeholder 4">
            <a:extLst>
              <a:ext uri="{FF2B5EF4-FFF2-40B4-BE49-F238E27FC236}">
                <a16:creationId xmlns:a16="http://schemas.microsoft.com/office/drawing/2014/main" id="{AFBB7476-BEB2-B410-8160-2A132AEC32DD}"/>
              </a:ext>
            </a:extLst>
          </p:cNvPr>
          <p:cNvSpPr>
            <a:spLocks noGrp="1"/>
          </p:cNvSpPr>
          <p:nvPr>
            <p:ph type="dt" sz="half" idx="10"/>
          </p:nvPr>
        </p:nvSpPr>
        <p:spPr/>
        <p:txBody>
          <a:bodyPr/>
          <a:lstStyle/>
          <a:p>
            <a:fld id="{2FB1DD93-7C9D-4E53-81F0-DDE57FEA7EDB}" type="datetime1">
              <a:rPr lang="en-US" smtClean="0"/>
              <a:t>10/4/24</a:t>
            </a:fld>
            <a:endParaRPr lang="en-US"/>
          </a:p>
        </p:txBody>
      </p:sp>
      <p:sp>
        <p:nvSpPr>
          <p:cNvPr id="6" name="Footer Placeholder 5">
            <a:extLst>
              <a:ext uri="{FF2B5EF4-FFF2-40B4-BE49-F238E27FC236}">
                <a16:creationId xmlns:a16="http://schemas.microsoft.com/office/drawing/2014/main" id="{937D3D56-9F89-5E38-8AA1-E19BE871A06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F77858E-82F0-96FE-D2C1-21D240DE954B}"/>
              </a:ext>
            </a:extLst>
          </p:cNvPr>
          <p:cNvSpPr>
            <a:spLocks noGrp="1"/>
          </p:cNvSpPr>
          <p:nvPr>
            <p:ph type="sldNum" sz="quarter" idx="12"/>
          </p:nvPr>
        </p:nvSpPr>
        <p:spPr/>
        <p:txBody>
          <a:bodyPr/>
          <a:lstStyle/>
          <a:p>
            <a:fld id="{C68AC1EC-23E2-4F0E-A5A4-674EC8DB954E}" type="slidenum">
              <a:rPr lang="en-US" smtClean="0"/>
              <a:t>5</a:t>
            </a:fld>
            <a:endParaRPr lang="en-US"/>
          </a:p>
        </p:txBody>
      </p:sp>
      <p:sp>
        <p:nvSpPr>
          <p:cNvPr id="8" name="Heart 7">
            <a:extLst>
              <a:ext uri="{FF2B5EF4-FFF2-40B4-BE49-F238E27FC236}">
                <a16:creationId xmlns:a16="http://schemas.microsoft.com/office/drawing/2014/main" id="{AC74F4FD-75D0-41E4-119D-0998637AD6CA}"/>
              </a:ext>
            </a:extLst>
          </p:cNvPr>
          <p:cNvSpPr/>
          <p:nvPr/>
        </p:nvSpPr>
        <p:spPr>
          <a:xfrm>
            <a:off x="2050601" y="1839165"/>
            <a:ext cx="1198179" cy="961696"/>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439C9C5C-BB0E-0A92-9AE6-D31A4B4C6ADD}"/>
                  </a:ext>
                </a:extLst>
              </p14:cNvPr>
              <p14:cNvContentPartPr/>
              <p14:nvPr/>
            </p14:nvContentPartPr>
            <p14:xfrm>
              <a:off x="10206360" y="2737713"/>
              <a:ext cx="829080" cy="52200"/>
            </p14:xfrm>
          </p:contentPart>
        </mc:Choice>
        <mc:Fallback>
          <p:pic>
            <p:nvPicPr>
              <p:cNvPr id="14" name="Ink 13">
                <a:extLst>
                  <a:ext uri="{FF2B5EF4-FFF2-40B4-BE49-F238E27FC236}">
                    <a16:creationId xmlns:a16="http://schemas.microsoft.com/office/drawing/2014/main" id="{439C9C5C-BB0E-0A92-9AE6-D31A4B4C6ADD}"/>
                  </a:ext>
                </a:extLst>
              </p:cNvPr>
              <p:cNvPicPr/>
              <p:nvPr/>
            </p:nvPicPr>
            <p:blipFill>
              <a:blip r:embed="rId5"/>
              <a:stretch>
                <a:fillRect/>
              </a:stretch>
            </p:blipFill>
            <p:spPr>
              <a:xfrm>
                <a:off x="10152360" y="2630073"/>
                <a:ext cx="9367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BC498517-16AF-A94C-FED3-7D9C953D9424}"/>
                  </a:ext>
                </a:extLst>
              </p14:cNvPr>
              <p14:cNvContentPartPr/>
              <p14:nvPr/>
            </p14:nvContentPartPr>
            <p14:xfrm>
              <a:off x="6447960" y="2883873"/>
              <a:ext cx="4323240" cy="38160"/>
            </p14:xfrm>
          </p:contentPart>
        </mc:Choice>
        <mc:Fallback>
          <p:pic>
            <p:nvPicPr>
              <p:cNvPr id="15" name="Ink 14">
                <a:extLst>
                  <a:ext uri="{FF2B5EF4-FFF2-40B4-BE49-F238E27FC236}">
                    <a16:creationId xmlns:a16="http://schemas.microsoft.com/office/drawing/2014/main" id="{BC498517-16AF-A94C-FED3-7D9C953D9424}"/>
                  </a:ext>
                </a:extLst>
              </p:cNvPr>
              <p:cNvPicPr/>
              <p:nvPr/>
            </p:nvPicPr>
            <p:blipFill>
              <a:blip r:embed="rId7"/>
              <a:stretch>
                <a:fillRect/>
              </a:stretch>
            </p:blipFill>
            <p:spPr>
              <a:xfrm>
                <a:off x="6394320" y="2776233"/>
                <a:ext cx="4430880" cy="253800"/>
              </a:xfrm>
              <a:prstGeom prst="rect">
                <a:avLst/>
              </a:prstGeom>
            </p:spPr>
          </p:pic>
        </mc:Fallback>
      </mc:AlternateContent>
    </p:spTree>
    <p:extLst>
      <p:ext uri="{BB962C8B-B14F-4D97-AF65-F5344CB8AC3E}">
        <p14:creationId xmlns:p14="http://schemas.microsoft.com/office/powerpoint/2010/main" val="91195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E808236-E09E-651C-1929-E68CC30865DA}"/>
              </a:ext>
            </a:extLst>
          </p:cNvPr>
          <p:cNvSpPr>
            <a:spLocks noGrp="1"/>
          </p:cNvSpPr>
          <p:nvPr>
            <p:ph type="title"/>
          </p:nvPr>
        </p:nvSpPr>
        <p:spPr>
          <a:xfrm>
            <a:off x="871108" y="588245"/>
            <a:ext cx="10449784" cy="1265928"/>
          </a:xfrm>
        </p:spPr>
        <p:txBody>
          <a:bodyPr/>
          <a:lstStyle/>
          <a:p>
            <a:r>
              <a:rPr lang="en-US" dirty="0"/>
              <a:t>A Great Dhikr to Memorize…</a:t>
            </a:r>
          </a:p>
        </p:txBody>
      </p:sp>
      <p:pic>
        <p:nvPicPr>
          <p:cNvPr id="9" name="Content Placeholder 8" descr="A group of black text&#10;&#10;Description automatically generated">
            <a:extLst>
              <a:ext uri="{FF2B5EF4-FFF2-40B4-BE49-F238E27FC236}">
                <a16:creationId xmlns:a16="http://schemas.microsoft.com/office/drawing/2014/main" id="{E6E82F97-60D9-8EAF-93E3-93B37BD16D1C}"/>
              </a:ext>
            </a:extLst>
          </p:cNvPr>
          <p:cNvPicPr>
            <a:picLocks noGrp="1" noChangeAspect="1"/>
          </p:cNvPicPr>
          <p:nvPr>
            <p:ph idx="1"/>
          </p:nvPr>
        </p:nvPicPr>
        <p:blipFill>
          <a:blip r:embed="rId3"/>
          <a:stretch>
            <a:fillRect/>
          </a:stretch>
        </p:blipFill>
        <p:spPr>
          <a:xfrm>
            <a:off x="871108" y="2371703"/>
            <a:ext cx="10442448" cy="2114593"/>
          </a:xfrm>
          <a:noFill/>
        </p:spPr>
      </p:pic>
      <p:sp>
        <p:nvSpPr>
          <p:cNvPr id="5" name="Date Placeholder 4">
            <a:extLst>
              <a:ext uri="{FF2B5EF4-FFF2-40B4-BE49-F238E27FC236}">
                <a16:creationId xmlns:a16="http://schemas.microsoft.com/office/drawing/2014/main" id="{A16095FE-674E-7B39-1519-08881A13DEFD}"/>
              </a:ext>
            </a:extLst>
          </p:cNvPr>
          <p:cNvSpPr>
            <a:spLocks noGrp="1"/>
          </p:cNvSpPr>
          <p:nvPr>
            <p:ph type="dt" sz="half" idx="10"/>
          </p:nvPr>
        </p:nvSpPr>
        <p:spPr>
          <a:xfrm>
            <a:off x="877824" y="6356350"/>
            <a:ext cx="2743200" cy="365125"/>
          </a:xfrm>
        </p:spPr>
        <p:txBody>
          <a:bodyPr anchor="ctr">
            <a:normAutofit/>
          </a:bodyPr>
          <a:lstStyle/>
          <a:p>
            <a:pPr>
              <a:spcAft>
                <a:spcPts val="600"/>
              </a:spcAft>
            </a:pPr>
            <a:fld id="{2FB1DD93-7C9D-4E53-81F0-DDE57FEA7EDB}" type="datetime1">
              <a:rPr lang="en-US" smtClean="0"/>
              <a:pPr>
                <a:spcAft>
                  <a:spcPts val="600"/>
                </a:spcAft>
              </a:pPr>
              <a:t>10/4/24</a:t>
            </a:fld>
            <a:endParaRPr lang="en-US"/>
          </a:p>
        </p:txBody>
      </p:sp>
      <p:sp>
        <p:nvSpPr>
          <p:cNvPr id="6" name="Footer Placeholder 5">
            <a:extLst>
              <a:ext uri="{FF2B5EF4-FFF2-40B4-BE49-F238E27FC236}">
                <a16:creationId xmlns:a16="http://schemas.microsoft.com/office/drawing/2014/main" id="{1EE5E991-8952-EC60-C7FB-1690F52B6BFE}"/>
              </a:ext>
            </a:extLst>
          </p:cNvPr>
          <p:cNvSpPr>
            <a:spLocks noGrp="1"/>
          </p:cNvSpPr>
          <p:nvPr>
            <p:ph type="ftr" sz="quarter" idx="11"/>
          </p:nvPr>
        </p:nvSpPr>
        <p:spPr>
          <a:xfrm>
            <a:off x="7132320" y="6356350"/>
            <a:ext cx="4297680"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AD6D31A0-70C4-705A-338C-831B9507680E}"/>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6</a:t>
            </a:fld>
            <a:endParaRPr lang="en-US"/>
          </a:p>
        </p:txBody>
      </p:sp>
    </p:spTree>
    <p:extLst>
      <p:ext uri="{BB962C8B-B14F-4D97-AF65-F5344CB8AC3E}">
        <p14:creationId xmlns:p14="http://schemas.microsoft.com/office/powerpoint/2010/main" val="253331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9830-C1C8-0D78-2EED-8116A5550482}"/>
              </a:ext>
            </a:extLst>
          </p:cNvPr>
          <p:cNvSpPr>
            <a:spLocks noGrp="1"/>
          </p:cNvSpPr>
          <p:nvPr>
            <p:ph type="title"/>
          </p:nvPr>
        </p:nvSpPr>
        <p:spPr>
          <a:xfrm>
            <a:off x="871108" y="588245"/>
            <a:ext cx="10449784" cy="1265928"/>
          </a:xfrm>
        </p:spPr>
        <p:txBody>
          <a:bodyPr anchor="b">
            <a:normAutofit/>
          </a:bodyPr>
          <a:lstStyle/>
          <a:p>
            <a:r>
              <a:rPr lang="en-US" sz="6000" dirty="0"/>
              <a:t>Three Types of People</a:t>
            </a:r>
          </a:p>
        </p:txBody>
      </p:sp>
      <p:sp>
        <p:nvSpPr>
          <p:cNvPr id="3" name="Content Placeholder 2">
            <a:extLst>
              <a:ext uri="{FF2B5EF4-FFF2-40B4-BE49-F238E27FC236}">
                <a16:creationId xmlns:a16="http://schemas.microsoft.com/office/drawing/2014/main" id="{C4F7A467-AAE3-2FBF-E00A-FE2A3DFD1C4B}"/>
              </a:ext>
            </a:extLst>
          </p:cNvPr>
          <p:cNvSpPr>
            <a:spLocks noGrp="1"/>
          </p:cNvSpPr>
          <p:nvPr>
            <p:ph sz="half" idx="1"/>
          </p:nvPr>
        </p:nvSpPr>
        <p:spPr>
          <a:xfrm>
            <a:off x="877824" y="2159175"/>
            <a:ext cx="4977453" cy="4017787"/>
          </a:xfrm>
        </p:spPr>
        <p:txBody>
          <a:bodyPr>
            <a:normAutofit/>
          </a:bodyPr>
          <a:lstStyle/>
          <a:p>
            <a:pPr marL="0" indent="0">
              <a:buNone/>
            </a:pPr>
            <a:r>
              <a:rPr lang="en-US" sz="3200" i="1" dirty="0"/>
              <a:t>To know Allah is to place your trust in Him. </a:t>
            </a:r>
          </a:p>
        </p:txBody>
      </p:sp>
      <p:sp>
        <p:nvSpPr>
          <p:cNvPr id="11" name="Content Placeholder 3">
            <a:extLst>
              <a:ext uri="{FF2B5EF4-FFF2-40B4-BE49-F238E27FC236}">
                <a16:creationId xmlns:a16="http://schemas.microsoft.com/office/drawing/2014/main" id="{CFC32162-5231-C060-2F9E-C7E320DDEC87}"/>
              </a:ext>
            </a:extLst>
          </p:cNvPr>
          <p:cNvSpPr>
            <a:spLocks noGrp="1"/>
          </p:cNvSpPr>
          <p:nvPr>
            <p:ph sz="half" idx="2"/>
          </p:nvPr>
        </p:nvSpPr>
        <p:spPr>
          <a:xfrm>
            <a:off x="6328391" y="2159175"/>
            <a:ext cx="4985785" cy="4017787"/>
          </a:xfrm>
        </p:spPr>
        <p:txBody>
          <a:bodyPr/>
          <a:lstStyle/>
          <a:p>
            <a:r>
              <a:rPr lang="en-US" dirty="0"/>
              <a:t>1. A person who relies solely on Allah, without exerting any effort of their own. (This is contradictory to </a:t>
            </a:r>
            <a:r>
              <a:rPr lang="en-US" dirty="0" err="1"/>
              <a:t>tawakkul</a:t>
            </a:r>
            <a:r>
              <a:rPr lang="en-US" dirty="0"/>
              <a:t> in the Qur’an and Sunnah) </a:t>
            </a:r>
          </a:p>
          <a:p>
            <a:r>
              <a:rPr lang="en-US" dirty="0"/>
              <a:t>2. A person who takes means to achieve a desired outcome, but they rely solely on those means and not on Allah. (Take Prophet Nuh’s son for example) </a:t>
            </a:r>
          </a:p>
          <a:p>
            <a:r>
              <a:rPr lang="en-US" dirty="0"/>
              <a:t>3. Take the necessary means to achieve their desired outcome AND place their trust in Allah to grant them success. This is the </a:t>
            </a:r>
            <a:r>
              <a:rPr lang="en-US" dirty="0" err="1"/>
              <a:t>tawakkul</a:t>
            </a:r>
            <a:r>
              <a:rPr lang="en-US" dirty="0"/>
              <a:t> of our Prophet and every prophet before him. </a:t>
            </a:r>
          </a:p>
        </p:txBody>
      </p:sp>
      <p:sp>
        <p:nvSpPr>
          <p:cNvPr id="4" name="Date Placeholder 3">
            <a:extLst>
              <a:ext uri="{FF2B5EF4-FFF2-40B4-BE49-F238E27FC236}">
                <a16:creationId xmlns:a16="http://schemas.microsoft.com/office/drawing/2014/main" id="{FA8E591E-826B-B31B-70EF-4F9B839C7F7D}"/>
              </a:ext>
            </a:extLst>
          </p:cNvPr>
          <p:cNvSpPr>
            <a:spLocks noGrp="1"/>
          </p:cNvSpPr>
          <p:nvPr>
            <p:ph type="dt" sz="half" idx="10"/>
          </p:nvPr>
        </p:nvSpPr>
        <p:spPr>
          <a:xfrm>
            <a:off x="877824" y="6356350"/>
            <a:ext cx="2743200" cy="365125"/>
          </a:xfrm>
        </p:spPr>
        <p:txBody>
          <a:bodyPr anchor="ctr">
            <a:normAutofit/>
          </a:bodyPr>
          <a:lstStyle/>
          <a:p>
            <a:pPr>
              <a:spcAft>
                <a:spcPts val="600"/>
              </a:spcAft>
            </a:pPr>
            <a:fld id="{579F6069-8263-4296-913A-BC2234E8D32B}" type="datetime1">
              <a:rPr lang="en-US" smtClean="0"/>
              <a:pPr>
                <a:spcAft>
                  <a:spcPts val="600"/>
                </a:spcAft>
              </a:pPr>
              <a:t>10/4/24</a:t>
            </a:fld>
            <a:endParaRPr lang="en-US"/>
          </a:p>
        </p:txBody>
      </p:sp>
      <p:sp>
        <p:nvSpPr>
          <p:cNvPr id="5" name="Footer Placeholder 4">
            <a:extLst>
              <a:ext uri="{FF2B5EF4-FFF2-40B4-BE49-F238E27FC236}">
                <a16:creationId xmlns:a16="http://schemas.microsoft.com/office/drawing/2014/main" id="{B48CCBFA-8051-DE3B-83CD-BDF7B6D51F20}"/>
              </a:ext>
            </a:extLst>
          </p:cNvPr>
          <p:cNvSpPr>
            <a:spLocks noGrp="1"/>
          </p:cNvSpPr>
          <p:nvPr>
            <p:ph type="ftr" sz="quarter" idx="11"/>
          </p:nvPr>
        </p:nvSpPr>
        <p:spPr>
          <a:xfrm>
            <a:off x="7132320" y="6356350"/>
            <a:ext cx="4297680" cy="365125"/>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4BD1C850-C60D-9BEA-79F1-FB6FE05888D5}"/>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7</a:t>
            </a:fld>
            <a:endParaRPr lang="en-US"/>
          </a:p>
        </p:txBody>
      </p:sp>
      <p:pic>
        <p:nvPicPr>
          <p:cNvPr id="8" name="Picture 7" descr="A green and white circular pattern with white writing&#10;&#10;Description automatically generated">
            <a:extLst>
              <a:ext uri="{FF2B5EF4-FFF2-40B4-BE49-F238E27FC236}">
                <a16:creationId xmlns:a16="http://schemas.microsoft.com/office/drawing/2014/main" id="{C92EB388-240D-BF5B-A541-763D168279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7824" y="3434971"/>
            <a:ext cx="2309036" cy="2309036"/>
          </a:xfrm>
          <a:prstGeom prst="rect">
            <a:avLst/>
          </a:prstGeom>
        </p:spPr>
      </p:pic>
      <p:sp>
        <p:nvSpPr>
          <p:cNvPr id="9" name="TextBox 8">
            <a:extLst>
              <a:ext uri="{FF2B5EF4-FFF2-40B4-BE49-F238E27FC236}">
                <a16:creationId xmlns:a16="http://schemas.microsoft.com/office/drawing/2014/main" id="{10435DCA-C780-CA82-F68E-13B500C6C7B0}"/>
              </a:ext>
            </a:extLst>
          </p:cNvPr>
          <p:cNvSpPr txBox="1"/>
          <p:nvPr/>
        </p:nvSpPr>
        <p:spPr>
          <a:xfrm>
            <a:off x="2667000" y="6858000"/>
            <a:ext cx="6858000" cy="230832"/>
          </a:xfrm>
          <a:prstGeom prst="rect">
            <a:avLst/>
          </a:prstGeom>
          <a:noFill/>
        </p:spPr>
        <p:txBody>
          <a:bodyPr wrap="square" rtlCol="0">
            <a:spAutoFit/>
          </a:bodyPr>
          <a:lstStyle/>
          <a:p>
            <a:r>
              <a:rPr lang="en-US" sz="900">
                <a:hlinkClick r:id="rId4" tooltip="https://chunsheng-huangchunsheng.blogspot.com/2003/08/blog-post_28.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05504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0534-FD52-06B6-369B-A2EE8968F1F9}"/>
              </a:ext>
            </a:extLst>
          </p:cNvPr>
          <p:cNvSpPr>
            <a:spLocks noGrp="1"/>
          </p:cNvSpPr>
          <p:nvPr>
            <p:ph type="title"/>
          </p:nvPr>
        </p:nvSpPr>
        <p:spPr>
          <a:xfrm>
            <a:off x="839788" y="807868"/>
            <a:ext cx="3640713" cy="2062594"/>
          </a:xfrm>
        </p:spPr>
        <p:txBody>
          <a:bodyPr anchor="t">
            <a:normAutofit/>
          </a:bodyPr>
          <a:lstStyle/>
          <a:p>
            <a:r>
              <a:rPr lang="en-US" dirty="0"/>
              <a:t>Why was Maryam (as) instructed to shake the date tree?</a:t>
            </a:r>
          </a:p>
        </p:txBody>
      </p:sp>
      <p:pic>
        <p:nvPicPr>
          <p:cNvPr id="9" name="Content Placeholder 8" descr="A group of palm trees in a field&#10;&#10;Description automatically generated">
            <a:extLst>
              <a:ext uri="{FF2B5EF4-FFF2-40B4-BE49-F238E27FC236}">
                <a16:creationId xmlns:a16="http://schemas.microsoft.com/office/drawing/2014/main" id="{4648C9FC-0E8D-3C8C-28B3-7DDA427A70E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rcRect l="16200" r="-3" b="-3"/>
          <a:stretch/>
        </p:blipFill>
        <p:spPr>
          <a:xfrm>
            <a:off x="1033501" y="2340163"/>
            <a:ext cx="3861552" cy="3294751"/>
          </a:xfrm>
          <a:noFill/>
        </p:spPr>
      </p:pic>
      <p:sp>
        <p:nvSpPr>
          <p:cNvPr id="5" name="Date Placeholder 4">
            <a:extLst>
              <a:ext uri="{FF2B5EF4-FFF2-40B4-BE49-F238E27FC236}">
                <a16:creationId xmlns:a16="http://schemas.microsoft.com/office/drawing/2014/main" id="{CD4BDA5C-88B6-B464-2B64-45F2A9E36703}"/>
              </a:ext>
            </a:extLst>
          </p:cNvPr>
          <p:cNvSpPr>
            <a:spLocks noGrp="1"/>
          </p:cNvSpPr>
          <p:nvPr>
            <p:ph type="dt" sz="half" idx="10"/>
          </p:nvPr>
        </p:nvSpPr>
        <p:spPr>
          <a:xfrm>
            <a:off x="877824" y="6356350"/>
            <a:ext cx="2743200" cy="365125"/>
          </a:xfrm>
        </p:spPr>
        <p:txBody>
          <a:bodyPr anchor="ctr">
            <a:normAutofit/>
          </a:bodyPr>
          <a:lstStyle/>
          <a:p>
            <a:pPr>
              <a:spcAft>
                <a:spcPts val="600"/>
              </a:spcAft>
            </a:pPr>
            <a:fld id="{0B283B5C-2325-42FF-AF91-C1451D9D66CC}" type="datetime1">
              <a:rPr lang="en-US" smtClean="0"/>
              <a:pPr>
                <a:spcAft>
                  <a:spcPts val="600"/>
                </a:spcAft>
              </a:pPr>
              <a:t>10/4/24</a:t>
            </a:fld>
            <a:endParaRPr lang="en-US"/>
          </a:p>
        </p:txBody>
      </p:sp>
      <p:sp>
        <p:nvSpPr>
          <p:cNvPr id="6" name="Footer Placeholder 5">
            <a:extLst>
              <a:ext uri="{FF2B5EF4-FFF2-40B4-BE49-F238E27FC236}">
                <a16:creationId xmlns:a16="http://schemas.microsoft.com/office/drawing/2014/main" id="{87007485-052B-E8FE-F850-A62EA144C6F3}"/>
              </a:ext>
            </a:extLst>
          </p:cNvPr>
          <p:cNvSpPr>
            <a:spLocks noGrp="1"/>
          </p:cNvSpPr>
          <p:nvPr>
            <p:ph type="ftr" sz="quarter" idx="11"/>
          </p:nvPr>
        </p:nvSpPr>
        <p:spPr>
          <a:xfrm>
            <a:off x="7132320" y="6356350"/>
            <a:ext cx="4297680"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1A108E3D-97DE-DDE8-29D0-A251243B6CF2}"/>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8</a:t>
            </a:fld>
            <a:endParaRPr lang="en-US"/>
          </a:p>
        </p:txBody>
      </p:sp>
      <p:pic>
        <p:nvPicPr>
          <p:cNvPr id="12" name="Picture 11" descr="A black text on a white background&#10;&#10;Description automatically generated">
            <a:extLst>
              <a:ext uri="{FF2B5EF4-FFF2-40B4-BE49-F238E27FC236}">
                <a16:creationId xmlns:a16="http://schemas.microsoft.com/office/drawing/2014/main" id="{AD5D98C7-C725-98D1-DE09-54DF3E4587FB}"/>
              </a:ext>
            </a:extLst>
          </p:cNvPr>
          <p:cNvPicPr>
            <a:picLocks noChangeAspect="1"/>
          </p:cNvPicPr>
          <p:nvPr/>
        </p:nvPicPr>
        <p:blipFill>
          <a:blip r:embed="rId5"/>
          <a:stretch>
            <a:fillRect/>
          </a:stretch>
        </p:blipFill>
        <p:spPr>
          <a:xfrm>
            <a:off x="5083679" y="3081750"/>
            <a:ext cx="6606923" cy="1811575"/>
          </a:xfrm>
          <a:prstGeom prst="rect">
            <a:avLst/>
          </a:prstGeom>
        </p:spPr>
      </p:pic>
    </p:spTree>
    <p:extLst>
      <p:ext uri="{BB962C8B-B14F-4D97-AF65-F5344CB8AC3E}">
        <p14:creationId xmlns:p14="http://schemas.microsoft.com/office/powerpoint/2010/main" val="290514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57BA-FECC-098A-89EE-7A58247F5DC8}"/>
              </a:ext>
            </a:extLst>
          </p:cNvPr>
          <p:cNvSpPr>
            <a:spLocks noGrp="1"/>
          </p:cNvSpPr>
          <p:nvPr>
            <p:ph type="title"/>
          </p:nvPr>
        </p:nvSpPr>
        <p:spPr>
          <a:xfrm>
            <a:off x="871108" y="588245"/>
            <a:ext cx="10449784" cy="1265928"/>
          </a:xfrm>
        </p:spPr>
        <p:txBody>
          <a:bodyPr anchor="b">
            <a:normAutofit/>
          </a:bodyPr>
          <a:lstStyle/>
          <a:p>
            <a:r>
              <a:rPr lang="en-US" dirty="0"/>
              <a:t>A Checklist of Reminders &amp; Key Practices </a:t>
            </a:r>
          </a:p>
        </p:txBody>
      </p:sp>
      <p:sp>
        <p:nvSpPr>
          <p:cNvPr id="5" name="Date Placeholder 4">
            <a:extLst>
              <a:ext uri="{FF2B5EF4-FFF2-40B4-BE49-F238E27FC236}">
                <a16:creationId xmlns:a16="http://schemas.microsoft.com/office/drawing/2014/main" id="{373B9D26-EEFB-A12C-C84F-BAF0CB5ABA65}"/>
              </a:ext>
            </a:extLst>
          </p:cNvPr>
          <p:cNvSpPr>
            <a:spLocks noGrp="1"/>
          </p:cNvSpPr>
          <p:nvPr>
            <p:ph type="dt" sz="half" idx="10"/>
          </p:nvPr>
        </p:nvSpPr>
        <p:spPr>
          <a:xfrm>
            <a:off x="877824" y="6356350"/>
            <a:ext cx="2743200" cy="365125"/>
          </a:xfrm>
        </p:spPr>
        <p:txBody>
          <a:bodyPr anchor="ctr">
            <a:normAutofit/>
          </a:bodyPr>
          <a:lstStyle/>
          <a:p>
            <a:pPr>
              <a:spcAft>
                <a:spcPts val="600"/>
              </a:spcAft>
            </a:pPr>
            <a:fld id="{2FB1DD93-7C9D-4E53-81F0-DDE57FEA7EDB}" type="datetime1">
              <a:rPr lang="en-US" smtClean="0"/>
              <a:pPr>
                <a:spcAft>
                  <a:spcPts val="600"/>
                </a:spcAft>
              </a:pPr>
              <a:t>10/4/24</a:t>
            </a:fld>
            <a:endParaRPr lang="en-US"/>
          </a:p>
        </p:txBody>
      </p:sp>
      <p:sp>
        <p:nvSpPr>
          <p:cNvPr id="6" name="Footer Placeholder 5">
            <a:extLst>
              <a:ext uri="{FF2B5EF4-FFF2-40B4-BE49-F238E27FC236}">
                <a16:creationId xmlns:a16="http://schemas.microsoft.com/office/drawing/2014/main" id="{1B032B75-051F-9C6A-A670-2DEEEE196B6E}"/>
              </a:ext>
            </a:extLst>
          </p:cNvPr>
          <p:cNvSpPr>
            <a:spLocks noGrp="1"/>
          </p:cNvSpPr>
          <p:nvPr>
            <p:ph type="ftr" sz="quarter" idx="11"/>
          </p:nvPr>
        </p:nvSpPr>
        <p:spPr>
          <a:xfrm>
            <a:off x="7132320" y="6356350"/>
            <a:ext cx="4297680"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06DF887B-7941-DF08-C241-DFE4A2E98DB3}"/>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pPr>
                <a:spcAft>
                  <a:spcPts val="600"/>
                </a:spcAft>
              </a:pPr>
              <a:t>9</a:t>
            </a:fld>
            <a:endParaRPr lang="en-US"/>
          </a:p>
        </p:txBody>
      </p:sp>
      <p:graphicFrame>
        <p:nvGraphicFramePr>
          <p:cNvPr id="9" name="Content Placeholder 2">
            <a:extLst>
              <a:ext uri="{FF2B5EF4-FFF2-40B4-BE49-F238E27FC236}">
                <a16:creationId xmlns:a16="http://schemas.microsoft.com/office/drawing/2014/main" id="{ED5E8324-BD0C-79B8-AC6E-C7A56C77AD85}"/>
              </a:ext>
            </a:extLst>
          </p:cNvPr>
          <p:cNvGraphicFramePr>
            <a:graphicFrameLocks noGrp="1"/>
          </p:cNvGraphicFramePr>
          <p:nvPr>
            <p:ph idx="1"/>
            <p:extLst>
              <p:ext uri="{D42A27DB-BD31-4B8C-83A1-F6EECF244321}">
                <p14:modId xmlns:p14="http://schemas.microsoft.com/office/powerpoint/2010/main" val="1083291959"/>
              </p:ext>
            </p:extLst>
          </p:nvPr>
        </p:nvGraphicFramePr>
        <p:xfrm>
          <a:off x="877824" y="2157984"/>
          <a:ext cx="10442448" cy="390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581082"/>
      </p:ext>
    </p:extLst>
  </p:cSld>
  <p:clrMapOvr>
    <a:masterClrMapping/>
  </p:clrMapOvr>
</p:sld>
</file>

<file path=ppt/theme/theme1.xml><?xml version="1.0" encoding="utf-8"?>
<a:theme xmlns:a="http://schemas.openxmlformats.org/drawingml/2006/main" name="BohoVogueVTI">
  <a:themeElements>
    <a:clrScheme name="AnalogousFromLightSeedLeftStep">
      <a:dk1>
        <a:srgbClr val="000000"/>
      </a:dk1>
      <a:lt1>
        <a:srgbClr val="FFFFFF"/>
      </a:lt1>
      <a:dk2>
        <a:srgbClr val="412430"/>
      </a:dk2>
      <a:lt2>
        <a:srgbClr val="E2E5E8"/>
      </a:lt2>
      <a:accent1>
        <a:srgbClr val="C89A6B"/>
      </a:accent1>
      <a:accent2>
        <a:srgbClr val="CA776F"/>
      </a:accent2>
      <a:accent3>
        <a:srgbClr val="D389A2"/>
      </a:accent3>
      <a:accent4>
        <a:srgbClr val="CA6FB3"/>
      </a:accent4>
      <a:accent5>
        <a:srgbClr val="C789D3"/>
      </a:accent5>
      <a:accent6>
        <a:srgbClr val="956FCA"/>
      </a:accent6>
      <a:hlink>
        <a:srgbClr val="6084A9"/>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1162</Words>
  <Application>Microsoft Macintosh PowerPoint</Application>
  <PresentationFormat>Widescreen</PresentationFormat>
  <Paragraphs>95</Paragraphs>
  <Slides>10</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Light</vt:lpstr>
      <vt:lpstr>Arial</vt:lpstr>
      <vt:lpstr>Calibri</vt:lpstr>
      <vt:lpstr>Walbaum Display</vt:lpstr>
      <vt:lpstr>BohoVogueVTI</vt:lpstr>
      <vt:lpstr>Tawakkul</vt:lpstr>
      <vt:lpstr>Surat’ul Baqarah Ayah 216</vt:lpstr>
      <vt:lpstr>Ihdina Sirat’al Mustaqeem – Guide us to the Straight Path</vt:lpstr>
      <vt:lpstr>Surah Talaq Ayah 3</vt:lpstr>
      <vt:lpstr>Tawakkul lives in our hearts</vt:lpstr>
      <vt:lpstr>A Great Dhikr to Memorize…</vt:lpstr>
      <vt:lpstr>Three Types of People</vt:lpstr>
      <vt:lpstr>Why was Maryam (as) instructed to shake the date tree?</vt:lpstr>
      <vt:lpstr>A Checklist of Reminders &amp; Key Practices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Lyndsey Eksili</dc:creator>
  <cp:lastModifiedBy>Lyndsey Eksili</cp:lastModifiedBy>
  <cp:revision>8</cp:revision>
  <dcterms:created xsi:type="dcterms:W3CDTF">2024-10-04T18:26:43Z</dcterms:created>
  <dcterms:modified xsi:type="dcterms:W3CDTF">2024-10-04T19:25:43Z</dcterms:modified>
</cp:coreProperties>
</file>